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jpg" ContentType="image/jpeg"/>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presentation.xml" ContentType="application/vnd.openxmlformats-officedocument.presentationml.presentation.main+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2" Type="http://schemas.openxmlformats.org/officeDocument/2006/relationships/custom-properties" Target="docProps/custom.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 id="214748367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Roboto"/>
      <p:regular r:id="rId28"/>
      <p:bold r:id="rId29"/>
      <p:italic r:id="rId30"/>
      <p:boldItalic r:id="rId31"/>
    </p:embeddedFont>
    <p:embeddedFont>
      <p:font typeface="Proxima Nova"/>
      <p:regular r:id="rId32"/>
      <p:bold r:id="rId33"/>
      <p:italic r:id="rId34"/>
      <p:boldItalic r:id="rId35"/>
    </p:embeddedFont>
    <p:embeddedFont>
      <p:font typeface="Lato Light"/>
      <p:regular r:id="rId36"/>
      <p:bold r:id="rId37"/>
      <p:italic r:id="rId38"/>
      <p:boldItalic r:id="rId39"/>
    </p:embeddedFont>
    <p:embeddedFont>
      <p:font typeface="Source Sans Pr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3" Type="http://schemas.openxmlformats.org/officeDocument/2006/relationships/slide" Target="slides/slide7.xml"/><Relationship Id="rId39" Type="http://schemas.openxmlformats.org/officeDocument/2006/relationships/font" Target="fonts/LatoLight-boldItalic.fntdata"/><Relationship Id="rId18" Type="http://schemas.openxmlformats.org/officeDocument/2006/relationships/slide" Target="slides/slide12.xml"/><Relationship Id="rId42" Type="http://schemas.openxmlformats.org/officeDocument/2006/relationships/font" Target="fonts/SourceSansPro-italic.fntdata"/><Relationship Id="rId21" Type="http://schemas.openxmlformats.org/officeDocument/2006/relationships/slide" Target="slides/slide15.xml"/><Relationship Id="rId34" Type="http://schemas.openxmlformats.org/officeDocument/2006/relationships/font" Target="fonts/ProximaNova-italic.fntdata"/><Relationship Id="rId7" Type="http://schemas.openxmlformats.org/officeDocument/2006/relationships/slide" Target="slides/slide1.xml"/><Relationship Id="rId2" Type="http://schemas.openxmlformats.org/officeDocument/2006/relationships/viewProps" Target="viewProps.xml"/><Relationship Id="rId29" Type="http://schemas.openxmlformats.org/officeDocument/2006/relationships/font" Target="fonts/Roboto-bold.fntdata"/><Relationship Id="rId16" Type="http://schemas.openxmlformats.org/officeDocument/2006/relationships/slide" Target="slides/slide10.xml"/><Relationship Id="rId40" Type="http://schemas.openxmlformats.org/officeDocument/2006/relationships/font" Target="fonts/SourceSansPro-regular.fntdata"/><Relationship Id="rId24" Type="http://schemas.openxmlformats.org/officeDocument/2006/relationships/slide" Target="slides/slide18.xml"/><Relationship Id="rId1" Type="http://schemas.openxmlformats.org/officeDocument/2006/relationships/theme" Target="theme/theme1.xml"/><Relationship Id="rId6" Type="http://schemas.openxmlformats.org/officeDocument/2006/relationships/notesMaster" Target="notesMasters/notesMaster1.xml"/><Relationship Id="rId11" Type="http://schemas.openxmlformats.org/officeDocument/2006/relationships/slide" Target="slides/slide5.xml"/><Relationship Id="rId32" Type="http://schemas.openxmlformats.org/officeDocument/2006/relationships/font" Target="fonts/ProximaNova-regular.fntdata"/><Relationship Id="rId37" Type="http://schemas.openxmlformats.org/officeDocument/2006/relationships/font" Target="fonts/LatoLight-bold.fntdata"/><Relationship Id="rId45" Type="http://schemas.openxmlformats.org/officeDocument/2006/relationships/customXml" Target="../customXml/item2.xml"/><Relationship Id="rId23" Type="http://schemas.openxmlformats.org/officeDocument/2006/relationships/slide" Target="slides/slide17.xml"/><Relationship Id="rId28" Type="http://schemas.openxmlformats.org/officeDocument/2006/relationships/font" Target="fonts/Roboto-regular.fntdata"/><Relationship Id="rId5" Type="http://schemas.openxmlformats.org/officeDocument/2006/relationships/slideMaster" Target="slideMasters/slideMaster2.xml"/><Relationship Id="rId15" Type="http://schemas.openxmlformats.org/officeDocument/2006/relationships/slide" Target="slides/slide9.xml"/><Relationship Id="rId36" Type="http://schemas.openxmlformats.org/officeDocument/2006/relationships/font" Target="fonts/LatoLight-regular.fntdata"/><Relationship Id="rId31" Type="http://schemas.openxmlformats.org/officeDocument/2006/relationships/font" Target="fonts/Roboto-boldItalic.fntdata"/><Relationship Id="rId10" Type="http://schemas.openxmlformats.org/officeDocument/2006/relationships/slide" Target="slides/slide4.xml"/><Relationship Id="rId19" Type="http://schemas.openxmlformats.org/officeDocument/2006/relationships/slide" Target="slides/slide13.xml"/><Relationship Id="rId44" Type="http://schemas.openxmlformats.org/officeDocument/2006/relationships/customXml" Target="../customXml/item1.xml"/><Relationship Id="rId22" Type="http://schemas.openxmlformats.org/officeDocument/2006/relationships/slide" Target="slides/slide16.xml"/><Relationship Id="rId43" Type="http://schemas.openxmlformats.org/officeDocument/2006/relationships/font" Target="fonts/SourceSansPro-boldItalic.fntdata"/><Relationship Id="rId4" Type="http://schemas.openxmlformats.org/officeDocument/2006/relationships/slideMaster" Target="slideMasters/slideMaster1.xml"/><Relationship Id="rId9" Type="http://schemas.openxmlformats.org/officeDocument/2006/relationships/slide" Target="slides/slide3.xml"/><Relationship Id="rId27" Type="http://schemas.openxmlformats.org/officeDocument/2006/relationships/slide" Target="slides/slide21.xml"/><Relationship Id="rId30" Type="http://schemas.openxmlformats.org/officeDocument/2006/relationships/font" Target="fonts/Roboto-italic.fntdata"/><Relationship Id="rId35" Type="http://schemas.openxmlformats.org/officeDocument/2006/relationships/font" Target="fonts/ProximaNova-boldItalic.fntdata"/><Relationship Id="rId14" Type="http://schemas.openxmlformats.org/officeDocument/2006/relationships/slide" Target="slides/slide8.xml"/><Relationship Id="rId8" Type="http://schemas.openxmlformats.org/officeDocument/2006/relationships/slide" Target="slides/slide2.xml"/><Relationship Id="rId3" Type="http://schemas.openxmlformats.org/officeDocument/2006/relationships/presProps" Target="presProps.xml"/><Relationship Id="rId25" Type="http://schemas.openxmlformats.org/officeDocument/2006/relationships/slide" Target="slides/slide19.xml"/><Relationship Id="rId33" Type="http://schemas.openxmlformats.org/officeDocument/2006/relationships/font" Target="fonts/ProximaNova-bold.fntdata"/><Relationship Id="rId12" Type="http://schemas.openxmlformats.org/officeDocument/2006/relationships/slide" Target="slides/slide6.xml"/><Relationship Id="rId17" Type="http://schemas.openxmlformats.org/officeDocument/2006/relationships/slide" Target="slides/slide11.xml"/><Relationship Id="rId38" Type="http://schemas.openxmlformats.org/officeDocument/2006/relationships/font" Target="fonts/LatoLight-italic.fntdata"/><Relationship Id="rId46" Type="http://schemas.openxmlformats.org/officeDocument/2006/relationships/customXml" Target="../customXml/item3.xml"/><Relationship Id="rId20" Type="http://schemas.openxmlformats.org/officeDocument/2006/relationships/slide" Target="slides/slide14.xml"/><Relationship Id="rId41" Type="http://schemas.openxmlformats.org/officeDocument/2006/relationships/font" Target="fonts/SourceSansPr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yperfectresume.com/career-center/resumes/how-to/perfect-work-history" TargetMode="External"/><Relationship Id="rId3" Type="http://schemas.openxmlformats.org/officeDocument/2006/relationships/hyperlink" Target="https://novoresume.com/career-blog/how-to-write-a-resume-guide"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3ec9fb9bb2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3ec9fb9bb2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50520" lvl="0" marL="0" marR="2484120" rtl="0" algn="just">
              <a:lnSpc>
                <a:spcPct val="115000"/>
              </a:lnSpc>
              <a:spcBef>
                <a:spcPts val="312"/>
              </a:spcBef>
              <a:spcAft>
                <a:spcPts val="0"/>
              </a:spcAft>
              <a:buClr>
                <a:schemeClr val="dk1"/>
              </a:buClr>
              <a:buSzPts val="1100"/>
              <a:buFont typeface="Arial"/>
              <a:buNone/>
            </a:pPr>
            <a:r>
              <a:rPr lang="en" sz="1200">
                <a:solidFill>
                  <a:schemeClr val="dk1"/>
                </a:solidFill>
              </a:rPr>
              <a:t>Resume templates are a quick and easy way to start on your resume. A template includes the basic format of a resume. All you have to do is simply edit the document to include your personal information. Using a template can reduce the amount of time you have to spend formatting, allowing you to focus on ensuring that the content of your resume shines. </a:t>
            </a:r>
            <a:endParaRPr sz="1200">
              <a:solidFill>
                <a:schemeClr val="dk1"/>
              </a:solidFill>
            </a:endParaRPr>
          </a:p>
          <a:p>
            <a:pPr indent="350520" lvl="0" marL="0" marR="2484120" rtl="0" algn="just">
              <a:lnSpc>
                <a:spcPct val="115000"/>
              </a:lnSpc>
              <a:spcBef>
                <a:spcPts val="312"/>
              </a:spcBef>
              <a:spcAft>
                <a:spcPts val="0"/>
              </a:spcAft>
              <a:buClr>
                <a:schemeClr val="dk1"/>
              </a:buClr>
              <a:buSzPts val="1100"/>
              <a:buFont typeface="Arial"/>
              <a:buNone/>
            </a:pPr>
            <a:r>
              <a:t/>
            </a:r>
            <a:endParaRPr sz="1200">
              <a:solidFill>
                <a:schemeClr val="dk1"/>
              </a:solidFill>
            </a:endParaRPr>
          </a:p>
          <a:p>
            <a:pPr indent="350520" lvl="0" marL="0" marR="2484120" rtl="0" algn="just">
              <a:lnSpc>
                <a:spcPct val="115000"/>
              </a:lnSpc>
              <a:spcBef>
                <a:spcPts val="312"/>
              </a:spcBef>
              <a:spcAft>
                <a:spcPts val="0"/>
              </a:spcAft>
              <a:buClr>
                <a:schemeClr val="dk1"/>
              </a:buClr>
              <a:buSzPts val="1100"/>
              <a:buFont typeface="Arial"/>
              <a:buNone/>
            </a:pPr>
            <a:r>
              <a:rPr lang="en" sz="1200">
                <a:solidFill>
                  <a:schemeClr val="dk1"/>
                </a:solidFill>
              </a:rPr>
              <a:t>NOTE: “ATS stands for Applicant Tracking Systems” An ATS is a type of software application that handles the recruitment process, namely sorting through thousands of resumes, to determine which ones are the best fit for the positions for which they were submitted. Applicant tracking systems do not process your resume so differently from recruiters glancing at your resume, as both are looking for certain criteria for inclusion. Whereas human recruiters are often looking for grounds for automatic rejection, such as spelling errors or lack of relevant skills, applicant tracking systems operate by searching resumes for keywords. Few reasons for the usage of ATS by recruiters are to keep a track of candidates, to keep tabs on the list of resumes obtained, and to avoid accidents like missing resumes or deleting mails with resume The ATS rank the resume of a candidate by checking If more number of keywords matches rank increases Now that you are clear about the structure of resumes let’s focus on formatting to get the best resume done.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3ec9fb9bb2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3ec9fb9bb2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3ec9fb9bb2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3ec9fb9bb2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3ec9fb9bb2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3ec9fb9bb2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3ec9fb9bb2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3ec9fb9bb2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3ec9fb9bb2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3ec9fb9bb2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3ec9fb9bb2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3ec9fb9bb2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3ec9fb9bb2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3ec9fb9bb2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3ec9fb9bb2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3ec9fb9bb2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Power verbs are action words that have positive meanings in English. When you use a power verb, you can communicate your message more strongly and confidently than when using other verbs. Developed is a power verb. You sound more confident and interesting using 'developed'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3ec9fb9bb2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3ec9fb9bb2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The power words or the action verb in your resume adds quality to your resume. It will help you to get short listed in electronic short-listing process. The power words express your past job responsibilities that you handled during your previous employments. The action words illustrate to the employers your transferable skills that you acquired to fit the job requirements. Today action verbs and keywords are extremely necessary in your resume. Knowing the different keywords for any industry and writing them in your resume will benefit you a lot. It is important to plant the power words and keywords in your resume strategically, so that they match the job requirements and easily get picked up.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3ec9fb9bb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3ec9fb9bb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Reference - </a:t>
            </a:r>
            <a:r>
              <a:rPr lang="en" u="sng">
                <a:solidFill>
                  <a:schemeClr val="hlink"/>
                </a:solidFill>
                <a:hlinkClick r:id="rId2"/>
              </a:rPr>
              <a:t>https://www.myperfectresume.com/career-center/resumes/how-to/perfect-work-history</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hlink"/>
                </a:solidFill>
                <a:hlinkClick r:id="rId3"/>
              </a:rPr>
              <a:t>https://novoresume.com/career-blog/how-to-write-a-resume-guide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3ec9fb9bb2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3ec9fb9bb2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3ec9fb9d3a_0_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g13ec9fb9d3a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3ec9fb9bb2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3ec9fb9bb2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3ec9fb9bb2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3ec9fb9bb2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3ec9fb9bb2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3ec9fb9bb2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Read on for some of the most interesting benefits you should consider when deciding whether to use a resume template.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1. Organize Your Resume : It is very important that your resume is organized and filled out appropriately. A well-organized resume looks more professional than one that is not organized. Using a resume template helps you organize your thoughts and ensures that everything is filled in its appropriate place. It helps you remember important details that should be on your resume, making sure that nothing important is left out.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2. No Experience Needed : You don’t need any experience to create your resume using a resume template. Templates are always very easy to fill out and if you are not satisfied with the arrangement, you can modify it to best suit your individual needs as the job-seeker. A lot of people don’t have a clue about how to start typing or building a resume from scratch. If you’re anything like me and you are one of those people, you can keep things simple by using a resume template and be assured that you have correctly filled in every critical detail you require for the job application.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3. Make a Great First Impression : Your resume is the first understanding and impression that an employer gets of you.2 It sets out your skills, talent level(s), experience, and all the other information an employer would need to know in order to understand your potential as a candidate for the job in question. If your resume is not properly written or constructed, you might not even be considered or given a chance to prove yourself. Using a creative resume template would help you adequately showcase your skills and talents to an employer.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4. Save Time : Designing and building your own resume from scratch can be time-consuming and after spending lots of time and energy on it, you might not end up with a good result, especially if you are not familiar with great resume building. Using creative resume templates would be a good way to save your time and show your potential employers that you have the necessary skills for the job. Using resume templates is also a time-saving advantage if you are applying for more than one job. Creating different types of resumes for the jobs you are applying for could take a lot of time because not every job requires the same resume format because you might need different skills for different jobs and clients. With a resume template, you can easily modify the template and create several versions of your resume that suit other job industry standards if you are applying for several jobs at the same time. That way you would have the appropriate resume format for each desired position or job that you are applying for. From saving time to making a great first impression, there are lots of advantages and benefits of using a template and these are just a few of them. There are also several template building websites and applications that you can use to achieve this.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3ec9fb9bb2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3ec9fb9bb2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 Same as everyone else: Employers have developed a trained eye for spotting resume templates. Recruiters can spot them a mile away. The two benefits of using a resume is that it requires little time and effort to write your document. Basically, it’s the lazy way of doing it.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 A lot of the templates out there are substandard: Templates are highly recommended and are supposedly written by an expert. Whoever these ‘experts’ are shall remain one of mankind’s great mysteries. Unless you are in the career industry, telling which resumes are good, bad and ugly will be very difficult and not advisable.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 You are selling yourself short: Surely you deserve the best resume there is and not just a run-of-the-mill template ripped off from the web? By really taking the time to making your own resume, you will enhance your life skills as you have to master writing sales copy, creating a salesy layout and a format that is pleasing on the eye. It will take time to make a great resume, but the finished product can be used throughout your career (just update it every now and then!).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 What a job seeker should do: Go out and Google resumes in your field, both templates and resumes from actual people who have posted their documents publicly. Save up to 10 decent ones and start reading and getting a feel for the language, layout and formats. Then delete all the saved resumes and start with your own from a blank canvas. It will be full of inspiration from others and instead of copying what they have written, you will now cherry pick their components and putting them on paper with your own words. Writing a resume from scratch is hard work but it’s doable for all of us and one thing is certain: it will get noticed. A human recruiter generally searches for spelling errors, lack of relevant skills in a resume for automatic rejection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3ec9fb9bb2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3ec9fb9bb2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3ec9fb9bb2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3ec9fb9bb2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 Contact Information: In the contact information section of your resume, the following details are included: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 Your full name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 Address (including a permanent address if you have a temporary school address-list both)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 Phone number(s) to contact you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 Professional-sounding email address (i.e., avoid using something like young_babe@gmail.com)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In addition, you can also include your LinkedIn profile information or a website URL if you have a personal website. Formatting the Contact Information resume section is really a matter of personal preference but stick to the guidelines of basic resume formatting to keep it looking professional.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 Resume Summary: A Summary of Qualifications or Profile resume section is used to draw attention to specific skills or qualifications that are relevant to a position for which you are applying. This section is optional, and its use largely depends on the field you are entering. In scientific fields, for example, highlighting your skills at the top of your resume is a good idea. Make sure to tailor the information you include to the position for which you are applying.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3ec9fb9bb2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3ec9fb9bb2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2478024" rtl="0" algn="l">
              <a:lnSpc>
                <a:spcPct val="115000"/>
              </a:lnSpc>
              <a:spcBef>
                <a:spcPts val="1080"/>
              </a:spcBef>
              <a:spcAft>
                <a:spcPts val="0"/>
              </a:spcAft>
              <a:buClr>
                <a:schemeClr val="dk1"/>
              </a:buClr>
              <a:buSzPts val="1100"/>
              <a:buFont typeface="Arial"/>
              <a:buNone/>
            </a:pPr>
            <a:r>
              <a:rPr lang="en" sz="1200">
                <a:solidFill>
                  <a:schemeClr val="dk1"/>
                </a:solidFill>
              </a:rPr>
              <a:t>The format of your resume is just as important as the information you put in it. Resume formats can determine the way a recruiter or hiring manager perceives you, and more importantly how the ATS parses each section included in your resume. Your resume format is the first quick impression of you both personally and professionally. </a:t>
            </a:r>
            <a:endParaRPr sz="1200">
              <a:solidFill>
                <a:schemeClr val="dk1"/>
              </a:solidFill>
            </a:endParaRPr>
          </a:p>
          <a:p>
            <a:pPr indent="0" lvl="0" marL="0" marR="2478024" rtl="0" algn="l">
              <a:lnSpc>
                <a:spcPct val="115000"/>
              </a:lnSpc>
              <a:spcBef>
                <a:spcPts val="1080"/>
              </a:spcBef>
              <a:spcAft>
                <a:spcPts val="0"/>
              </a:spcAft>
              <a:buClr>
                <a:schemeClr val="dk1"/>
              </a:buClr>
              <a:buSzPts val="1100"/>
              <a:buFont typeface="Arial"/>
              <a:buNone/>
            </a:pPr>
            <a:r>
              <a:rPr lang="en" sz="1200">
                <a:solidFill>
                  <a:schemeClr val="dk1"/>
                </a:solidFill>
              </a:rPr>
              <a:t>Formats are also important in capturing the recruiter or hiring manager’s attention. They most likely only have time to skim your resume, so your goal is to put the most important information about yourself in places that are easily seen (aka at the top). Don’t hide accomplishments and relevant experience too deep within your resume. </a:t>
            </a:r>
            <a:endParaRPr sz="1200">
              <a:solidFill>
                <a:schemeClr val="dk1"/>
              </a:solidFill>
            </a:endParaRPr>
          </a:p>
          <a:p>
            <a:pPr indent="0" lvl="0" marL="0" marR="2478024" rtl="0" algn="l">
              <a:lnSpc>
                <a:spcPct val="115000"/>
              </a:lnSpc>
              <a:spcBef>
                <a:spcPts val="1080"/>
              </a:spcBef>
              <a:spcAft>
                <a:spcPts val="0"/>
              </a:spcAft>
              <a:buClr>
                <a:schemeClr val="dk1"/>
              </a:buClr>
              <a:buSzPts val="1100"/>
              <a:buFont typeface="Arial"/>
              <a:buNone/>
            </a:pPr>
            <a:r>
              <a:rPr lang="en" sz="1200">
                <a:solidFill>
                  <a:schemeClr val="dk1"/>
                </a:solidFill>
              </a:rPr>
              <a:t>Different resume formats highlight different aspects of your professional skills and accomplishments. Once you get an interview, you can go into more detail about yourself, but your resume should showcase the very best things. So, choosing the correct format, based on your professional history, can make a big impact on recruiters very quickly. </a:t>
            </a:r>
            <a:endParaRPr sz="1200">
              <a:solidFill>
                <a:schemeClr val="dk1"/>
              </a:solidFill>
            </a:endParaRPr>
          </a:p>
          <a:p>
            <a:pPr indent="0" lvl="0" marL="0" marR="2478024" rtl="0" algn="l">
              <a:lnSpc>
                <a:spcPct val="115000"/>
              </a:lnSpc>
              <a:spcBef>
                <a:spcPts val="108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50" name="Shape 5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5" name="Shape 55"/>
        <p:cNvGrpSpPr/>
        <p:nvPr/>
      </p:nvGrpSpPr>
      <p:grpSpPr>
        <a:xfrm>
          <a:off x="0" y="0"/>
          <a:ext cx="0" cy="0"/>
          <a:chOff x="0" y="0"/>
          <a:chExt cx="0" cy="0"/>
        </a:xfrm>
      </p:grpSpPr>
      <p:sp>
        <p:nvSpPr>
          <p:cNvPr id="56" name="Google Shape;56;p1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7" name="Google Shape;57;p1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8" name="Google Shape;58;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 name="Shape 59"/>
        <p:cNvGrpSpPr/>
        <p:nvPr/>
      </p:nvGrpSpPr>
      <p:grpSpPr>
        <a:xfrm>
          <a:off x="0" y="0"/>
          <a:ext cx="0" cy="0"/>
          <a:chOff x="0" y="0"/>
          <a:chExt cx="0" cy="0"/>
        </a:xfrm>
      </p:grpSpPr>
      <p:sp>
        <p:nvSpPr>
          <p:cNvPr id="60" name="Google Shape;60;p1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1" name="Google Shape;61;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4" name="Google Shape;64;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5" name="Google Shape;65;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6" name="Shape 66"/>
        <p:cNvGrpSpPr/>
        <p:nvPr/>
      </p:nvGrpSpPr>
      <p:grpSpPr>
        <a:xfrm>
          <a:off x="0" y="0"/>
          <a:ext cx="0" cy="0"/>
          <a:chOff x="0" y="0"/>
          <a:chExt cx="0" cy="0"/>
        </a:xfrm>
      </p:grpSpPr>
      <p:sp>
        <p:nvSpPr>
          <p:cNvPr id="67" name="Google Shape;67;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8" name="Google Shape;68;p18"/>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8"/>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0" name="Google Shape;70;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3" name="Google Shape;73;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4" name="Shape 74"/>
        <p:cNvGrpSpPr/>
        <p:nvPr/>
      </p:nvGrpSpPr>
      <p:grpSpPr>
        <a:xfrm>
          <a:off x="0" y="0"/>
          <a:ext cx="0" cy="0"/>
          <a:chOff x="0" y="0"/>
          <a:chExt cx="0" cy="0"/>
        </a:xfrm>
      </p:grpSpPr>
      <p:sp>
        <p:nvSpPr>
          <p:cNvPr id="75" name="Google Shape;75;p20"/>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6" name="Google Shape;76;p20"/>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7" name="Google Shape;77;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8" name="Shape 78"/>
        <p:cNvGrpSpPr/>
        <p:nvPr/>
      </p:nvGrpSpPr>
      <p:grpSpPr>
        <a:xfrm>
          <a:off x="0" y="0"/>
          <a:ext cx="0" cy="0"/>
          <a:chOff x="0" y="0"/>
          <a:chExt cx="0" cy="0"/>
        </a:xfrm>
      </p:grpSpPr>
      <p:sp>
        <p:nvSpPr>
          <p:cNvPr id="79" name="Google Shape;79;p21"/>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0" name="Google Shape;80;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1" name="Shape 81"/>
        <p:cNvGrpSpPr/>
        <p:nvPr/>
      </p:nvGrpSpPr>
      <p:grpSpPr>
        <a:xfrm>
          <a:off x="0" y="0"/>
          <a:ext cx="0" cy="0"/>
          <a:chOff x="0" y="0"/>
          <a:chExt cx="0" cy="0"/>
        </a:xfrm>
      </p:grpSpPr>
      <p:sp>
        <p:nvSpPr>
          <p:cNvPr id="82" name="Google Shape;82;p2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4" name="Google Shape;84;p22"/>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5" name="Google Shape;85;p22"/>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6" name="Google Shape;86;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7" name="Shape 87"/>
        <p:cNvGrpSpPr/>
        <p:nvPr/>
      </p:nvGrpSpPr>
      <p:grpSpPr>
        <a:xfrm>
          <a:off x="0" y="0"/>
          <a:ext cx="0" cy="0"/>
          <a:chOff x="0" y="0"/>
          <a:chExt cx="0" cy="0"/>
        </a:xfrm>
      </p:grpSpPr>
      <p:sp>
        <p:nvSpPr>
          <p:cNvPr id="88" name="Google Shape;88;p23"/>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9" name="Google Shape;89;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0" name="Shape 90"/>
        <p:cNvGrpSpPr/>
        <p:nvPr/>
      </p:nvGrpSpPr>
      <p:grpSpPr>
        <a:xfrm>
          <a:off x="0" y="0"/>
          <a:ext cx="0" cy="0"/>
          <a:chOff x="0" y="0"/>
          <a:chExt cx="0" cy="0"/>
        </a:xfrm>
      </p:grpSpPr>
      <p:sp>
        <p:nvSpPr>
          <p:cNvPr id="91" name="Google Shape;91;p2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2" name="Google Shape;92;p24"/>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3" name="Google Shape;93;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4" name="Shape 94"/>
        <p:cNvGrpSpPr/>
        <p:nvPr/>
      </p:nvGrpSpPr>
      <p:grpSpPr>
        <a:xfrm>
          <a:off x="0" y="0"/>
          <a:ext cx="0" cy="0"/>
          <a:chOff x="0" y="0"/>
          <a:chExt cx="0" cy="0"/>
        </a:xfrm>
      </p:grpSpPr>
      <p:sp>
        <p:nvSpPr>
          <p:cNvPr id="95" name="Google Shape;95;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96" name="Shape 96"/>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97" name="Shape 97"/>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98" name="Shape 98"/>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99" name="Shape 99"/>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0" name="Shape 100"/>
        <p:cNvGrpSpPr/>
        <p:nvPr/>
      </p:nvGrpSpPr>
      <p:grpSpPr>
        <a:xfrm>
          <a:off x="0" y="0"/>
          <a:ext cx="0" cy="0"/>
          <a:chOff x="0" y="0"/>
          <a:chExt cx="0" cy="0"/>
        </a:xfrm>
      </p:grpSpPr>
      <p:sp>
        <p:nvSpPr>
          <p:cNvPr id="101" name="Google Shape;101;p30"/>
          <p:cNvSpPr txBox="1"/>
          <p:nvPr>
            <p:ph type="title"/>
          </p:nvPr>
        </p:nvSpPr>
        <p:spPr>
          <a:xfrm>
            <a:off x="304800" y="342900"/>
            <a:ext cx="8686800" cy="6285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2"/>
              </a:buClr>
              <a:buSzPts val="3600"/>
              <a:buFont typeface="Source Sans Pro"/>
              <a:buNone/>
              <a:defRPr b="0" i="0" sz="3600" u="none" cap="none" strike="noStrike">
                <a:solidFill>
                  <a:schemeClr val="dk2"/>
                </a:solidFill>
                <a:latin typeface="Source Sans Pro"/>
                <a:ea typeface="Source Sans Pro"/>
                <a:cs typeface="Source Sans Pro"/>
                <a:sym typeface="Source Sans Pro"/>
              </a:defRPr>
            </a:lvl1pPr>
            <a:lvl2pPr lvl="1" rtl="0" algn="l">
              <a:lnSpc>
                <a:spcPct val="100000"/>
              </a:lnSpc>
              <a:spcBef>
                <a:spcPts val="0"/>
              </a:spcBef>
              <a:spcAft>
                <a:spcPts val="0"/>
              </a:spcAft>
              <a:buSzPts val="2800"/>
              <a:buNone/>
              <a:defRPr sz="1800"/>
            </a:lvl2pPr>
            <a:lvl3pPr lvl="2" rtl="0" algn="l">
              <a:lnSpc>
                <a:spcPct val="100000"/>
              </a:lnSpc>
              <a:spcBef>
                <a:spcPts val="0"/>
              </a:spcBef>
              <a:spcAft>
                <a:spcPts val="0"/>
              </a:spcAft>
              <a:buSzPts val="2800"/>
              <a:buNone/>
              <a:defRPr sz="1800"/>
            </a:lvl3pPr>
            <a:lvl4pPr lvl="3" rtl="0" algn="l">
              <a:lnSpc>
                <a:spcPct val="100000"/>
              </a:lnSpc>
              <a:spcBef>
                <a:spcPts val="0"/>
              </a:spcBef>
              <a:spcAft>
                <a:spcPts val="0"/>
              </a:spcAft>
              <a:buSzPts val="2800"/>
              <a:buNone/>
              <a:defRPr sz="1800"/>
            </a:lvl4pPr>
            <a:lvl5pPr lvl="4" rtl="0" algn="l">
              <a:lnSpc>
                <a:spcPct val="100000"/>
              </a:lnSpc>
              <a:spcBef>
                <a:spcPts val="0"/>
              </a:spcBef>
              <a:spcAft>
                <a:spcPts val="0"/>
              </a:spcAft>
              <a:buSzPts val="2800"/>
              <a:buNone/>
              <a:defRPr sz="1800"/>
            </a:lvl5pPr>
            <a:lvl6pPr lvl="5" rtl="0" algn="l">
              <a:lnSpc>
                <a:spcPct val="100000"/>
              </a:lnSpc>
              <a:spcBef>
                <a:spcPts val="0"/>
              </a:spcBef>
              <a:spcAft>
                <a:spcPts val="0"/>
              </a:spcAft>
              <a:buSzPts val="2800"/>
              <a:buNone/>
              <a:defRPr sz="1800"/>
            </a:lvl6pPr>
            <a:lvl7pPr lvl="6" rtl="0" algn="l">
              <a:lnSpc>
                <a:spcPct val="100000"/>
              </a:lnSpc>
              <a:spcBef>
                <a:spcPts val="0"/>
              </a:spcBef>
              <a:spcAft>
                <a:spcPts val="0"/>
              </a:spcAft>
              <a:buSzPts val="2800"/>
              <a:buNone/>
              <a:defRPr sz="1800"/>
            </a:lvl7pPr>
            <a:lvl8pPr lvl="7" rtl="0" algn="l">
              <a:lnSpc>
                <a:spcPct val="100000"/>
              </a:lnSpc>
              <a:spcBef>
                <a:spcPts val="0"/>
              </a:spcBef>
              <a:spcAft>
                <a:spcPts val="0"/>
              </a:spcAft>
              <a:buSzPts val="2800"/>
              <a:buNone/>
              <a:defRPr sz="1800"/>
            </a:lvl8pPr>
            <a:lvl9pPr lvl="8" rtl="0" algn="l">
              <a:lnSpc>
                <a:spcPct val="100000"/>
              </a:lnSpc>
              <a:spcBef>
                <a:spcPts val="0"/>
              </a:spcBef>
              <a:spcAft>
                <a:spcPts val="0"/>
              </a:spcAft>
              <a:buSzPts val="2800"/>
              <a:buNone/>
              <a:defRPr sz="1800"/>
            </a:lvl9pPr>
          </a:lstStyle>
          <a:p/>
        </p:txBody>
      </p:sp>
      <p:sp>
        <p:nvSpPr>
          <p:cNvPr id="102" name="Google Shape;102;p30"/>
          <p:cNvSpPr txBox="1"/>
          <p:nvPr>
            <p:ph idx="1" type="body"/>
          </p:nvPr>
        </p:nvSpPr>
        <p:spPr>
          <a:xfrm>
            <a:off x="304800" y="1165622"/>
            <a:ext cx="8686800" cy="3394500"/>
          </a:xfrm>
          <a:prstGeom prst="rect">
            <a:avLst/>
          </a:prstGeom>
          <a:noFill/>
          <a:ln>
            <a:noFill/>
          </a:ln>
        </p:spPr>
        <p:txBody>
          <a:bodyPr anchorCtr="0" anchor="t" bIns="45700" lIns="91425" spcFirstLastPara="1" rIns="91425" wrap="square" tIns="45700">
            <a:noAutofit/>
          </a:bodyPr>
          <a:lstStyle>
            <a:lvl1pPr indent="-370840" lvl="0" marL="457200" marR="0" rtl="0" algn="l">
              <a:lnSpc>
                <a:spcPct val="115000"/>
              </a:lnSpc>
              <a:spcBef>
                <a:spcPts val="640"/>
              </a:spcBef>
              <a:spcAft>
                <a:spcPts val="0"/>
              </a:spcAft>
              <a:buClr>
                <a:schemeClr val="accent1"/>
              </a:buClr>
              <a:buSzPts val="2240"/>
              <a:buFont typeface="Noto Sans Symbols"/>
              <a:buChar char="✕"/>
              <a:defRPr b="0" i="0" sz="3200" u="none" cap="none" strike="noStrike">
                <a:solidFill>
                  <a:schemeClr val="dk2"/>
                </a:solidFill>
                <a:latin typeface="Source Sans Pro"/>
                <a:ea typeface="Source Sans Pro"/>
                <a:cs typeface="Source Sans Pro"/>
                <a:sym typeface="Source Sans Pro"/>
              </a:defRPr>
            </a:lvl1pPr>
            <a:lvl2pPr indent="-353060" lvl="1" marL="914400" marR="0" rtl="0" algn="l">
              <a:lnSpc>
                <a:spcPct val="115000"/>
              </a:lnSpc>
              <a:spcBef>
                <a:spcPts val="1600"/>
              </a:spcBef>
              <a:spcAft>
                <a:spcPts val="0"/>
              </a:spcAft>
              <a:buClr>
                <a:schemeClr val="accent1"/>
              </a:buClr>
              <a:buSzPts val="1960"/>
              <a:buFont typeface="Noto Sans Symbols"/>
              <a:buChar char="+"/>
              <a:defRPr b="0" i="0" sz="2800" u="none" cap="none" strike="noStrike">
                <a:solidFill>
                  <a:schemeClr val="dk2"/>
                </a:solidFill>
                <a:latin typeface="Source Sans Pro"/>
                <a:ea typeface="Source Sans Pro"/>
                <a:cs typeface="Source Sans Pro"/>
                <a:sym typeface="Source Sans Pro"/>
              </a:defRPr>
            </a:lvl2pPr>
            <a:lvl3pPr indent="-335280" lvl="2" marL="1371600" marR="0" rtl="0" algn="l">
              <a:lnSpc>
                <a:spcPct val="115000"/>
              </a:lnSpc>
              <a:spcBef>
                <a:spcPts val="1600"/>
              </a:spcBef>
              <a:spcAft>
                <a:spcPts val="0"/>
              </a:spcAft>
              <a:buClr>
                <a:schemeClr val="accent1"/>
              </a:buClr>
              <a:buSzPts val="1680"/>
              <a:buFont typeface="Noto Sans Symbols"/>
              <a:buChar char="✕"/>
              <a:defRPr b="0" i="0" sz="2400" u="none" cap="none" strike="noStrike">
                <a:solidFill>
                  <a:schemeClr val="dk2"/>
                </a:solidFill>
                <a:latin typeface="Source Sans Pro"/>
                <a:ea typeface="Source Sans Pro"/>
                <a:cs typeface="Source Sans Pro"/>
                <a:sym typeface="Source Sans Pro"/>
              </a:defRPr>
            </a:lvl3pPr>
            <a:lvl4pPr indent="-317500" lvl="3" marL="1828800" marR="0" rtl="0" algn="l">
              <a:lnSpc>
                <a:spcPct val="115000"/>
              </a:lnSpc>
              <a:spcBef>
                <a:spcPts val="1600"/>
              </a:spcBef>
              <a:spcAft>
                <a:spcPts val="0"/>
              </a:spcAft>
              <a:buClr>
                <a:schemeClr val="accent1"/>
              </a:buClr>
              <a:buSzPts val="1400"/>
              <a:buFont typeface="Noto Sans Symbols"/>
              <a:buChar char="✱"/>
              <a:defRPr b="0" i="0" sz="2000" u="none" cap="none" strike="noStrike">
                <a:solidFill>
                  <a:schemeClr val="dk2"/>
                </a:solidFill>
                <a:latin typeface="Source Sans Pro"/>
                <a:ea typeface="Source Sans Pro"/>
                <a:cs typeface="Source Sans Pro"/>
                <a:sym typeface="Source Sans Pro"/>
              </a:defRPr>
            </a:lvl4pPr>
            <a:lvl5pPr indent="-297179" lvl="4" marL="2286000" marR="0" rtl="0" algn="l">
              <a:lnSpc>
                <a:spcPct val="115000"/>
              </a:lnSpc>
              <a:spcBef>
                <a:spcPts val="1600"/>
              </a:spcBef>
              <a:spcAft>
                <a:spcPts val="0"/>
              </a:spcAft>
              <a:buClr>
                <a:schemeClr val="accent1"/>
              </a:buClr>
              <a:buSzPts val="1080"/>
              <a:buFont typeface="Noto Sans Symbols"/>
              <a:buChar char="✕"/>
              <a:defRPr b="0" i="0" sz="1800" u="none" cap="none" strike="noStrike">
                <a:solidFill>
                  <a:schemeClr val="dk2"/>
                </a:solidFill>
                <a:latin typeface="Source Sans Pro"/>
                <a:ea typeface="Source Sans Pro"/>
                <a:cs typeface="Source Sans Pro"/>
                <a:sym typeface="Source Sans Pro"/>
              </a:defRPr>
            </a:lvl5pPr>
            <a:lvl6pPr indent="-297179" lvl="5" marL="2743200" marR="0" rtl="0" algn="l">
              <a:lnSpc>
                <a:spcPct val="115000"/>
              </a:lnSpc>
              <a:spcBef>
                <a:spcPts val="1600"/>
              </a:spcBef>
              <a:spcAft>
                <a:spcPts val="0"/>
              </a:spcAft>
              <a:buClr>
                <a:schemeClr val="accent1"/>
              </a:buClr>
              <a:buSzPts val="1080"/>
              <a:buFont typeface="Noto Sans Symbols"/>
              <a:buChar char="+"/>
              <a:defRPr b="0" i="0" sz="1800" u="none" cap="none" strike="noStrike">
                <a:solidFill>
                  <a:schemeClr val="dk2"/>
                </a:solidFill>
                <a:latin typeface="Source Sans Pro"/>
                <a:ea typeface="Source Sans Pro"/>
                <a:cs typeface="Source Sans Pro"/>
                <a:sym typeface="Source Sans Pro"/>
              </a:defRPr>
            </a:lvl6pPr>
            <a:lvl7pPr indent="-289560" lvl="6" marL="3200400" marR="0" rtl="0" algn="l">
              <a:lnSpc>
                <a:spcPct val="115000"/>
              </a:lnSpc>
              <a:spcBef>
                <a:spcPts val="1600"/>
              </a:spcBef>
              <a:spcAft>
                <a:spcPts val="0"/>
              </a:spcAft>
              <a:buClr>
                <a:schemeClr val="accent1"/>
              </a:buClr>
              <a:buSzPts val="960"/>
              <a:buFont typeface="Noto Sans Symbols"/>
              <a:buChar char="✱"/>
              <a:defRPr b="0" i="0" sz="1600" u="none" cap="none" strike="noStrike">
                <a:solidFill>
                  <a:schemeClr val="dk2"/>
                </a:solidFill>
                <a:latin typeface="Source Sans Pro"/>
                <a:ea typeface="Source Sans Pro"/>
                <a:cs typeface="Source Sans Pro"/>
                <a:sym typeface="Source Sans Pro"/>
              </a:defRPr>
            </a:lvl7pPr>
            <a:lvl8pPr indent="-289559" lvl="7" marL="3657600" marR="0" rtl="0" algn="l">
              <a:lnSpc>
                <a:spcPct val="115000"/>
              </a:lnSpc>
              <a:spcBef>
                <a:spcPts val="1600"/>
              </a:spcBef>
              <a:spcAft>
                <a:spcPts val="0"/>
              </a:spcAft>
              <a:buClr>
                <a:schemeClr val="accent1"/>
              </a:buClr>
              <a:buSzPts val="960"/>
              <a:buFont typeface="Noto Sans Symbols"/>
              <a:buChar char="◆"/>
              <a:defRPr b="0" i="0" sz="1600" u="none" cap="none" strike="noStrike">
                <a:solidFill>
                  <a:schemeClr val="dk2"/>
                </a:solidFill>
                <a:latin typeface="Source Sans Pro"/>
                <a:ea typeface="Source Sans Pro"/>
                <a:cs typeface="Source Sans Pro"/>
                <a:sym typeface="Source Sans Pro"/>
              </a:defRPr>
            </a:lvl8pPr>
            <a:lvl9pPr indent="-281940" lvl="8" marL="4114800" marR="0" rtl="0" algn="l">
              <a:lnSpc>
                <a:spcPct val="115000"/>
              </a:lnSpc>
              <a:spcBef>
                <a:spcPts val="1600"/>
              </a:spcBef>
              <a:spcAft>
                <a:spcPts val="1600"/>
              </a:spcAft>
              <a:buClr>
                <a:schemeClr val="accent1"/>
              </a:buClr>
              <a:buSzPts val="840"/>
              <a:buFont typeface="Noto Sans Symbols"/>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103" name="Google Shape;103;p30"/>
          <p:cNvSpPr txBox="1"/>
          <p:nvPr>
            <p:ph idx="10" type="dt"/>
          </p:nvPr>
        </p:nvSpPr>
        <p:spPr>
          <a:xfrm>
            <a:off x="6477000" y="57150"/>
            <a:ext cx="2514600" cy="2166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D28E28"/>
                </a:solidFill>
                <a:latin typeface="Source Sans Pro"/>
                <a:ea typeface="Source Sans Pro"/>
                <a:cs typeface="Source Sans Pro"/>
                <a:sym typeface="Source Sans Pr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9pPr>
          </a:lstStyle>
          <a:p/>
        </p:txBody>
      </p:sp>
      <p:sp>
        <p:nvSpPr>
          <p:cNvPr id="104" name="Google Shape;104;p30"/>
          <p:cNvSpPr txBox="1"/>
          <p:nvPr>
            <p:ph idx="11" type="ftr"/>
          </p:nvPr>
        </p:nvSpPr>
        <p:spPr>
          <a:xfrm>
            <a:off x="3581400" y="57150"/>
            <a:ext cx="2895600" cy="2166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D28E28"/>
                </a:solidFill>
                <a:latin typeface="Source Sans Pro"/>
                <a:ea typeface="Source Sans Pro"/>
                <a:cs typeface="Source Sans Pro"/>
                <a:sym typeface="Source Sans Pr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9pPr>
          </a:lstStyle>
          <a:p/>
        </p:txBody>
      </p:sp>
      <p:sp>
        <p:nvSpPr>
          <p:cNvPr id="105" name="Google Shape;105;p30"/>
          <p:cNvSpPr txBox="1"/>
          <p:nvPr>
            <p:ph idx="12" type="sldNum"/>
          </p:nvPr>
        </p:nvSpPr>
        <p:spPr>
          <a:xfrm>
            <a:off x="8229600" y="4855464"/>
            <a:ext cx="759000" cy="18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7">
  <p:cSld name="TITLE_7">
    <p:spTree>
      <p:nvGrpSpPr>
        <p:cNvPr id="106" name="Shape 10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lf 1">
  <p:cSld name="BLANK_1_1_3">
    <p:bg>
      <p:bgPr>
        <a:blipFill>
          <a:blip r:embed="rId2">
            <a:alphaModFix/>
          </a:blip>
          <a:stretch>
            <a:fillRect/>
          </a:stretch>
        </a:blipFill>
      </p:bgPr>
    </p:bg>
    <p:spTree>
      <p:nvGrpSpPr>
        <p:cNvPr id="107" name="Shape 107"/>
        <p:cNvGrpSpPr/>
        <p:nvPr/>
      </p:nvGrpSpPr>
      <p:grpSpPr>
        <a:xfrm>
          <a:off x="0" y="0"/>
          <a:ext cx="0" cy="0"/>
          <a:chOff x="0" y="0"/>
          <a:chExt cx="0" cy="0"/>
        </a:xfrm>
      </p:grpSpPr>
      <p:sp>
        <p:nvSpPr>
          <p:cNvPr id="108" name="Google Shape;108;p32"/>
          <p:cNvSpPr txBox="1"/>
          <p:nvPr>
            <p:ph idx="12" type="sldNum"/>
          </p:nvPr>
        </p:nvSpPr>
        <p:spPr>
          <a:xfrm>
            <a:off x="8480584" y="46736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9pPr>
          </a:lstStyle>
          <a:p>
            <a:pPr indent="0" lvl="0" marL="0" rtl="0" algn="r">
              <a:spcBef>
                <a:spcPts val="0"/>
              </a:spcBef>
              <a:spcAft>
                <a:spcPts val="0"/>
              </a:spcAft>
              <a:buNone/>
            </a:pPr>
            <a:fld id="{00000000-1234-1234-1234-123412341234}" type="slidenum">
              <a:rPr lang="en"/>
              <a:t>‹#›</a:t>
            </a:fld>
            <a:endParaRPr/>
          </a:p>
        </p:txBody>
      </p:sp>
      <p:pic>
        <p:nvPicPr>
          <p:cNvPr id="109" name="Google Shape;109;p32"/>
          <p:cNvPicPr preferRelativeResize="0"/>
          <p:nvPr/>
        </p:nvPicPr>
        <p:blipFill rotWithShape="1">
          <a:blip r:embed="rId3">
            <a:alphaModFix/>
          </a:blip>
          <a:srcRect b="0" l="0" r="0" t="0"/>
          <a:stretch/>
        </p:blipFill>
        <p:spPr>
          <a:xfrm flipH="1">
            <a:off x="0" y="-685800"/>
            <a:ext cx="9144000" cy="6858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5" Type="http://schemas.openxmlformats.org/officeDocument/2006/relationships/slideLayout" Target="../slideLayouts/slideLayout17.xml"/><Relationship Id="rId19" Type="http://schemas.openxmlformats.org/officeDocument/2006/relationships/theme" Target="../theme/theme3.xml"/><Relationship Id="rId6" Type="http://schemas.openxmlformats.org/officeDocument/2006/relationships/slideLayout" Target="../slideLayouts/slideLayout18.xml"/><Relationship Id="rId18" Type="http://schemas.openxmlformats.org/officeDocument/2006/relationships/slideLayout" Target="../slideLayouts/slideLayout30.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1" name="Shape 51"/>
        <p:cNvGrpSpPr/>
        <p:nvPr/>
      </p:nvGrpSpPr>
      <p:grpSpPr>
        <a:xfrm>
          <a:off x="0" y="0"/>
          <a:ext cx="0" cy="0"/>
          <a:chOff x="0" y="0"/>
          <a:chExt cx="0" cy="0"/>
        </a:xfrm>
      </p:grpSpPr>
      <p:sp>
        <p:nvSpPr>
          <p:cNvPr id="52" name="Google Shape;52;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3" name="Google Shape;53;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4" name="Google Shape;5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21.png"/><Relationship Id="rId5"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22.png"/><Relationship Id="rId5"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25.png"/><Relationship Id="rId5"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19.png"/><Relationship Id="rId5"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24.png"/><Relationship Id="rId5"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20.png"/><Relationship Id="rId5"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26.png"/><Relationship Id="rId5" Type="http://schemas.openxmlformats.org/officeDocument/2006/relationships/image" Target="../media/image7.png"/></Relationships>
</file>

<file path=ppt/slides/_rels/slide21.xml.rels><?xml version="1.0" encoding="UTF-8" standalone="yes"?><Relationships xmlns="http://schemas.openxmlformats.org/package/2006/relationships"><Relationship Id="rId11" Type="http://schemas.openxmlformats.org/officeDocument/2006/relationships/image" Target="../media/image27.png"/><Relationship Id="rId10" Type="http://schemas.openxmlformats.org/officeDocument/2006/relationships/image" Target="../media/image28.png"/><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30.png"/><Relationship Id="rId5" Type="http://schemas.openxmlformats.org/officeDocument/2006/relationships/image" Target="../media/image17.png"/><Relationship Id="rId6" Type="http://schemas.openxmlformats.org/officeDocument/2006/relationships/image" Target="../media/image29.png"/><Relationship Id="rId7" Type="http://schemas.openxmlformats.org/officeDocument/2006/relationships/hyperlink" Target="https://learn.codemithra.com/" TargetMode="External"/><Relationship Id="rId8"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33"/>
          <p:cNvPicPr preferRelativeResize="0"/>
          <p:nvPr/>
        </p:nvPicPr>
        <p:blipFill rotWithShape="1">
          <a:blip r:embed="rId3">
            <a:alphaModFix/>
          </a:blip>
          <a:srcRect b="0" l="0" r="0" t="0"/>
          <a:stretch/>
        </p:blipFill>
        <p:spPr>
          <a:xfrm>
            <a:off x="2808000" y="282750"/>
            <a:ext cx="3527999" cy="428064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42"/>
          <p:cNvPicPr preferRelativeResize="0"/>
          <p:nvPr/>
        </p:nvPicPr>
        <p:blipFill rotWithShape="1">
          <a:blip r:embed="rId3">
            <a:alphaModFix/>
          </a:blip>
          <a:srcRect b="57237" l="8630" r="8622" t="0"/>
          <a:stretch/>
        </p:blipFill>
        <p:spPr>
          <a:xfrm flipH="1" rot="10800000">
            <a:off x="0" y="625"/>
            <a:ext cx="3564399" cy="926125"/>
          </a:xfrm>
          <a:prstGeom prst="rect">
            <a:avLst/>
          </a:prstGeom>
          <a:noFill/>
          <a:ln>
            <a:noFill/>
          </a:ln>
        </p:spPr>
      </p:pic>
      <p:sp>
        <p:nvSpPr>
          <p:cNvPr id="187" name="Google Shape;187;p42"/>
          <p:cNvSpPr/>
          <p:nvPr/>
        </p:nvSpPr>
        <p:spPr>
          <a:xfrm>
            <a:off x="2147550" y="514550"/>
            <a:ext cx="4848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RESUME SKILLS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pic>
        <p:nvPicPr>
          <p:cNvPr id="188" name="Google Shape;188;p42"/>
          <p:cNvPicPr preferRelativeResize="0"/>
          <p:nvPr/>
        </p:nvPicPr>
        <p:blipFill>
          <a:blip r:embed="rId4">
            <a:alphaModFix/>
          </a:blip>
          <a:stretch>
            <a:fillRect/>
          </a:stretch>
        </p:blipFill>
        <p:spPr>
          <a:xfrm>
            <a:off x="230025" y="1573150"/>
            <a:ext cx="3104355" cy="2612325"/>
          </a:xfrm>
          <a:prstGeom prst="rect">
            <a:avLst/>
          </a:prstGeom>
          <a:noFill/>
          <a:ln>
            <a:noFill/>
          </a:ln>
        </p:spPr>
      </p:pic>
      <p:sp>
        <p:nvSpPr>
          <p:cNvPr id="189" name="Google Shape;189;p42"/>
          <p:cNvSpPr txBox="1"/>
          <p:nvPr/>
        </p:nvSpPr>
        <p:spPr>
          <a:xfrm>
            <a:off x="4635350" y="2463663"/>
            <a:ext cx="3247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TIPS FOR BETTER RESUME</a:t>
            </a:r>
            <a:endParaRPr sz="2000"/>
          </a:p>
        </p:txBody>
      </p:sp>
      <p:pic>
        <p:nvPicPr>
          <p:cNvPr id="190" name="Google Shape;190;p42"/>
          <p:cNvPicPr preferRelativeResize="0"/>
          <p:nvPr/>
        </p:nvPicPr>
        <p:blipFill rotWithShape="1">
          <a:blip r:embed="rId5">
            <a:alphaModFix/>
          </a:blip>
          <a:srcRect b="0" l="0" r="53855" t="0"/>
          <a:stretch/>
        </p:blipFill>
        <p:spPr>
          <a:xfrm>
            <a:off x="8096775" y="0"/>
            <a:ext cx="1047224" cy="1102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43"/>
          <p:cNvPicPr preferRelativeResize="0"/>
          <p:nvPr/>
        </p:nvPicPr>
        <p:blipFill rotWithShape="1">
          <a:blip r:embed="rId3">
            <a:alphaModFix/>
          </a:blip>
          <a:srcRect b="57237" l="8630" r="8622" t="0"/>
          <a:stretch/>
        </p:blipFill>
        <p:spPr>
          <a:xfrm flipH="1" rot="10800000">
            <a:off x="0" y="625"/>
            <a:ext cx="3564399" cy="926125"/>
          </a:xfrm>
          <a:prstGeom prst="rect">
            <a:avLst/>
          </a:prstGeom>
          <a:noFill/>
          <a:ln>
            <a:noFill/>
          </a:ln>
        </p:spPr>
      </p:pic>
      <p:sp>
        <p:nvSpPr>
          <p:cNvPr id="196" name="Google Shape;196;p43"/>
          <p:cNvSpPr/>
          <p:nvPr/>
        </p:nvSpPr>
        <p:spPr>
          <a:xfrm>
            <a:off x="2147550" y="514550"/>
            <a:ext cx="4848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RESUME SKILLS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197" name="Google Shape;197;p43"/>
          <p:cNvSpPr txBox="1"/>
          <p:nvPr/>
        </p:nvSpPr>
        <p:spPr>
          <a:xfrm>
            <a:off x="4572000" y="2404825"/>
            <a:ext cx="4061400" cy="766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800"/>
              </a:spcAft>
              <a:buClr>
                <a:srgbClr val="000000"/>
              </a:buClr>
              <a:buSzPts val="2000"/>
              <a:buFont typeface="Arial"/>
              <a:buNone/>
            </a:pPr>
            <a:r>
              <a:rPr i="0" lang="en" sz="2000" u="none" cap="none" strike="noStrike">
                <a:solidFill>
                  <a:srgbClr val="000000"/>
                </a:solidFill>
              </a:rPr>
              <a:t>Formatting - Use of color and font</a:t>
            </a:r>
            <a:endParaRPr i="0" sz="2000" u="none" cap="none" strike="noStrike">
              <a:solidFill>
                <a:srgbClr val="000000"/>
              </a:solidFill>
            </a:endParaRPr>
          </a:p>
        </p:txBody>
      </p:sp>
      <p:pic>
        <p:nvPicPr>
          <p:cNvPr id="198" name="Google Shape;198;p43"/>
          <p:cNvPicPr preferRelativeResize="0"/>
          <p:nvPr/>
        </p:nvPicPr>
        <p:blipFill>
          <a:blip r:embed="rId4">
            <a:alphaModFix/>
          </a:blip>
          <a:stretch>
            <a:fillRect/>
          </a:stretch>
        </p:blipFill>
        <p:spPr>
          <a:xfrm>
            <a:off x="2147550" y="1054375"/>
            <a:ext cx="1955975" cy="3911950"/>
          </a:xfrm>
          <a:prstGeom prst="rect">
            <a:avLst/>
          </a:prstGeom>
          <a:noFill/>
          <a:ln>
            <a:noFill/>
          </a:ln>
        </p:spPr>
      </p:pic>
      <p:pic>
        <p:nvPicPr>
          <p:cNvPr id="199" name="Google Shape;199;p43"/>
          <p:cNvPicPr preferRelativeResize="0"/>
          <p:nvPr/>
        </p:nvPicPr>
        <p:blipFill rotWithShape="1">
          <a:blip r:embed="rId5">
            <a:alphaModFix/>
          </a:blip>
          <a:srcRect b="0" l="0" r="53855" t="0"/>
          <a:stretch/>
        </p:blipFill>
        <p:spPr>
          <a:xfrm>
            <a:off x="8096775" y="0"/>
            <a:ext cx="1047224" cy="1102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44"/>
          <p:cNvPicPr preferRelativeResize="0"/>
          <p:nvPr/>
        </p:nvPicPr>
        <p:blipFill rotWithShape="1">
          <a:blip r:embed="rId3">
            <a:alphaModFix/>
          </a:blip>
          <a:srcRect b="57237" l="8630" r="8622" t="0"/>
          <a:stretch/>
        </p:blipFill>
        <p:spPr>
          <a:xfrm flipH="1" rot="10800000">
            <a:off x="0" y="625"/>
            <a:ext cx="3564399" cy="926125"/>
          </a:xfrm>
          <a:prstGeom prst="rect">
            <a:avLst/>
          </a:prstGeom>
          <a:noFill/>
          <a:ln>
            <a:noFill/>
          </a:ln>
        </p:spPr>
      </p:pic>
      <p:sp>
        <p:nvSpPr>
          <p:cNvPr id="205" name="Google Shape;205;p44"/>
          <p:cNvSpPr/>
          <p:nvPr/>
        </p:nvSpPr>
        <p:spPr>
          <a:xfrm>
            <a:off x="2147550" y="514550"/>
            <a:ext cx="4848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RESUME SKILLS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pic>
        <p:nvPicPr>
          <p:cNvPr id="206" name="Google Shape;206;p44"/>
          <p:cNvPicPr preferRelativeResize="0"/>
          <p:nvPr/>
        </p:nvPicPr>
        <p:blipFill>
          <a:blip r:embed="rId4">
            <a:alphaModFix/>
          </a:blip>
          <a:stretch>
            <a:fillRect/>
          </a:stretch>
        </p:blipFill>
        <p:spPr>
          <a:xfrm>
            <a:off x="1788825" y="1311100"/>
            <a:ext cx="5566350" cy="3473399"/>
          </a:xfrm>
          <a:prstGeom prst="rect">
            <a:avLst/>
          </a:prstGeom>
          <a:noFill/>
          <a:ln>
            <a:noFill/>
          </a:ln>
        </p:spPr>
      </p:pic>
      <p:pic>
        <p:nvPicPr>
          <p:cNvPr id="207" name="Google Shape;207;p44"/>
          <p:cNvPicPr preferRelativeResize="0"/>
          <p:nvPr/>
        </p:nvPicPr>
        <p:blipFill rotWithShape="1">
          <a:blip r:embed="rId5">
            <a:alphaModFix/>
          </a:blip>
          <a:srcRect b="0" l="0" r="53855" t="0"/>
          <a:stretch/>
        </p:blipFill>
        <p:spPr>
          <a:xfrm>
            <a:off x="8096775" y="0"/>
            <a:ext cx="1047224" cy="1102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45"/>
          <p:cNvPicPr preferRelativeResize="0"/>
          <p:nvPr/>
        </p:nvPicPr>
        <p:blipFill rotWithShape="1">
          <a:blip r:embed="rId3">
            <a:alphaModFix/>
          </a:blip>
          <a:srcRect b="57237" l="8630" r="8622" t="0"/>
          <a:stretch/>
        </p:blipFill>
        <p:spPr>
          <a:xfrm flipH="1" rot="10800000">
            <a:off x="0" y="625"/>
            <a:ext cx="3564399" cy="926125"/>
          </a:xfrm>
          <a:prstGeom prst="rect">
            <a:avLst/>
          </a:prstGeom>
          <a:noFill/>
          <a:ln>
            <a:noFill/>
          </a:ln>
        </p:spPr>
      </p:pic>
      <p:sp>
        <p:nvSpPr>
          <p:cNvPr id="213" name="Google Shape;213;p45"/>
          <p:cNvSpPr/>
          <p:nvPr/>
        </p:nvSpPr>
        <p:spPr>
          <a:xfrm>
            <a:off x="2147550" y="514550"/>
            <a:ext cx="4848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RESUME SKILLS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pic>
        <p:nvPicPr>
          <p:cNvPr id="214" name="Google Shape;214;p45"/>
          <p:cNvPicPr preferRelativeResize="0"/>
          <p:nvPr/>
        </p:nvPicPr>
        <p:blipFill>
          <a:blip r:embed="rId4">
            <a:alphaModFix/>
          </a:blip>
          <a:stretch>
            <a:fillRect/>
          </a:stretch>
        </p:blipFill>
        <p:spPr>
          <a:xfrm>
            <a:off x="2507250" y="1128725"/>
            <a:ext cx="2557256" cy="3911949"/>
          </a:xfrm>
          <a:prstGeom prst="rect">
            <a:avLst/>
          </a:prstGeom>
          <a:noFill/>
          <a:ln>
            <a:noFill/>
          </a:ln>
        </p:spPr>
      </p:pic>
      <p:sp>
        <p:nvSpPr>
          <p:cNvPr id="215" name="Google Shape;215;p45"/>
          <p:cNvSpPr txBox="1"/>
          <p:nvPr/>
        </p:nvSpPr>
        <p:spPr>
          <a:xfrm>
            <a:off x="5862350" y="2354850"/>
            <a:ext cx="2652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t>Example</a:t>
            </a:r>
            <a:endParaRPr sz="2200"/>
          </a:p>
        </p:txBody>
      </p:sp>
      <p:pic>
        <p:nvPicPr>
          <p:cNvPr id="216" name="Google Shape;216;p45"/>
          <p:cNvPicPr preferRelativeResize="0"/>
          <p:nvPr/>
        </p:nvPicPr>
        <p:blipFill rotWithShape="1">
          <a:blip r:embed="rId5">
            <a:alphaModFix/>
          </a:blip>
          <a:srcRect b="0" l="0" r="53855" t="0"/>
          <a:stretch/>
        </p:blipFill>
        <p:spPr>
          <a:xfrm>
            <a:off x="8096775" y="0"/>
            <a:ext cx="1047224" cy="1102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46"/>
          <p:cNvPicPr preferRelativeResize="0"/>
          <p:nvPr/>
        </p:nvPicPr>
        <p:blipFill rotWithShape="1">
          <a:blip r:embed="rId3">
            <a:alphaModFix/>
          </a:blip>
          <a:srcRect b="57237" l="8630" r="8622" t="0"/>
          <a:stretch/>
        </p:blipFill>
        <p:spPr>
          <a:xfrm flipH="1" rot="10800000">
            <a:off x="0" y="625"/>
            <a:ext cx="3564399" cy="926125"/>
          </a:xfrm>
          <a:prstGeom prst="rect">
            <a:avLst/>
          </a:prstGeom>
          <a:noFill/>
          <a:ln>
            <a:noFill/>
          </a:ln>
        </p:spPr>
      </p:pic>
      <p:sp>
        <p:nvSpPr>
          <p:cNvPr id="222" name="Google Shape;222;p46"/>
          <p:cNvSpPr/>
          <p:nvPr/>
        </p:nvSpPr>
        <p:spPr>
          <a:xfrm>
            <a:off x="2147550" y="514550"/>
            <a:ext cx="4848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RESUME SKILLS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23" name="Google Shape;223;p46"/>
          <p:cNvSpPr txBox="1"/>
          <p:nvPr/>
        </p:nvSpPr>
        <p:spPr>
          <a:xfrm>
            <a:off x="787700" y="1422650"/>
            <a:ext cx="8487600" cy="2610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2000"/>
              <a:buFont typeface="Arial"/>
              <a:buNone/>
            </a:pPr>
            <a:r>
              <a:rPr i="0" lang="en" sz="1800" u="none" cap="none" strike="noStrike">
                <a:solidFill>
                  <a:srgbClr val="000000"/>
                </a:solidFill>
              </a:rPr>
              <a:t>Use of font :</a:t>
            </a:r>
            <a:endParaRPr i="0" sz="1800" u="none" cap="none" strike="noStrike">
              <a:solidFill>
                <a:srgbClr val="000000"/>
              </a:solidFill>
            </a:endParaRPr>
          </a:p>
          <a:p>
            <a:pPr indent="-342900" lvl="0" marL="457200" marR="0" rtl="0" algn="ctr">
              <a:lnSpc>
                <a:spcPct val="100000"/>
              </a:lnSpc>
              <a:spcBef>
                <a:spcPts val="800"/>
              </a:spcBef>
              <a:spcAft>
                <a:spcPts val="0"/>
              </a:spcAft>
              <a:buClr>
                <a:srgbClr val="000000"/>
              </a:buClr>
              <a:buSzPts val="1800"/>
              <a:buChar char="❖"/>
            </a:pPr>
            <a:r>
              <a:rPr i="0" lang="en" sz="1800" u="none" cap="none" strike="noStrike">
                <a:solidFill>
                  <a:srgbClr val="000000"/>
                </a:solidFill>
              </a:rPr>
              <a:t>Serif</a:t>
            </a:r>
            <a:endParaRPr i="0" sz="1800" u="none" cap="none" strike="noStrike">
              <a:solidFill>
                <a:srgbClr val="000000"/>
              </a:solidFill>
            </a:endParaRPr>
          </a:p>
          <a:p>
            <a:pPr indent="-342900" lvl="1" marL="914400" marR="0" rtl="0" algn="ctr">
              <a:lnSpc>
                <a:spcPct val="100000"/>
              </a:lnSpc>
              <a:spcBef>
                <a:spcPts val="0"/>
              </a:spcBef>
              <a:spcAft>
                <a:spcPts val="0"/>
              </a:spcAft>
              <a:buClr>
                <a:srgbClr val="000000"/>
              </a:buClr>
              <a:buSzPts val="1800"/>
              <a:buChar char="➢"/>
            </a:pPr>
            <a:r>
              <a:rPr i="0" lang="en" sz="1800" u="none" cap="none" strike="noStrike">
                <a:solidFill>
                  <a:srgbClr val="000000"/>
                </a:solidFill>
              </a:rPr>
              <a:t>Times New Roman</a:t>
            </a:r>
            <a:endParaRPr i="0" sz="1800" u="none" cap="none" strike="noStrike">
              <a:solidFill>
                <a:srgbClr val="000000"/>
              </a:solidFill>
            </a:endParaRPr>
          </a:p>
          <a:p>
            <a:pPr indent="-342900" lvl="1" marL="914400" marR="0" rtl="0" algn="ctr">
              <a:lnSpc>
                <a:spcPct val="100000"/>
              </a:lnSpc>
              <a:spcBef>
                <a:spcPts val="0"/>
              </a:spcBef>
              <a:spcAft>
                <a:spcPts val="0"/>
              </a:spcAft>
              <a:buClr>
                <a:srgbClr val="000000"/>
              </a:buClr>
              <a:buSzPts val="1800"/>
              <a:buChar char="➢"/>
            </a:pPr>
            <a:r>
              <a:rPr i="0" lang="en" sz="1800" u="none" cap="none" strike="noStrike">
                <a:solidFill>
                  <a:srgbClr val="000000"/>
                </a:solidFill>
              </a:rPr>
              <a:t>Garamond</a:t>
            </a:r>
            <a:endParaRPr i="0" sz="1800" u="none" cap="none" strike="noStrike">
              <a:solidFill>
                <a:srgbClr val="000000"/>
              </a:solidFill>
            </a:endParaRPr>
          </a:p>
          <a:p>
            <a:pPr indent="-342900" lvl="1" marL="914400" marR="0" rtl="0" algn="ctr">
              <a:lnSpc>
                <a:spcPct val="100000"/>
              </a:lnSpc>
              <a:spcBef>
                <a:spcPts val="0"/>
              </a:spcBef>
              <a:spcAft>
                <a:spcPts val="0"/>
              </a:spcAft>
              <a:buClr>
                <a:srgbClr val="000000"/>
              </a:buClr>
              <a:buSzPts val="1800"/>
              <a:buChar char="➢"/>
            </a:pPr>
            <a:r>
              <a:rPr i="0" lang="en" sz="1800" u="none" cap="none" strike="noStrike">
                <a:solidFill>
                  <a:srgbClr val="000000"/>
                </a:solidFill>
              </a:rPr>
              <a:t>Georgia</a:t>
            </a:r>
            <a:endParaRPr i="0" sz="1800" u="none" cap="none" strike="noStrike">
              <a:solidFill>
                <a:srgbClr val="000000"/>
              </a:solidFill>
            </a:endParaRPr>
          </a:p>
          <a:p>
            <a:pPr indent="0" lvl="0" marL="914400" marR="0" rtl="0" algn="ctr">
              <a:lnSpc>
                <a:spcPct val="100000"/>
              </a:lnSpc>
              <a:spcBef>
                <a:spcPts val="0"/>
              </a:spcBef>
              <a:spcAft>
                <a:spcPts val="0"/>
              </a:spcAft>
              <a:buNone/>
            </a:pPr>
            <a:r>
              <a:t/>
            </a:r>
            <a:endParaRPr sz="1800"/>
          </a:p>
          <a:p>
            <a:pPr indent="-342900" lvl="0" marL="457200" marR="0" rtl="0" algn="ctr">
              <a:lnSpc>
                <a:spcPct val="100000"/>
              </a:lnSpc>
              <a:spcBef>
                <a:spcPts val="0"/>
              </a:spcBef>
              <a:spcAft>
                <a:spcPts val="0"/>
              </a:spcAft>
              <a:buClr>
                <a:srgbClr val="000000"/>
              </a:buClr>
              <a:buSzPts val="1800"/>
              <a:buChar char="❖"/>
            </a:pPr>
            <a:r>
              <a:rPr i="0" lang="en" sz="1800" u="none" cap="none" strike="noStrike">
                <a:solidFill>
                  <a:srgbClr val="000000"/>
                </a:solidFill>
              </a:rPr>
              <a:t>Sans-serif</a:t>
            </a:r>
            <a:endParaRPr i="0" sz="1800" u="none" cap="none" strike="noStrike">
              <a:solidFill>
                <a:srgbClr val="000000"/>
              </a:solidFill>
            </a:endParaRPr>
          </a:p>
          <a:p>
            <a:pPr indent="-342900" lvl="1" marL="914400" marR="0" rtl="0" algn="ctr">
              <a:lnSpc>
                <a:spcPct val="100000"/>
              </a:lnSpc>
              <a:spcBef>
                <a:spcPts val="0"/>
              </a:spcBef>
              <a:spcAft>
                <a:spcPts val="0"/>
              </a:spcAft>
              <a:buClr>
                <a:srgbClr val="000000"/>
              </a:buClr>
              <a:buSzPts val="1800"/>
              <a:buChar char="➢"/>
            </a:pPr>
            <a:r>
              <a:rPr i="0" lang="en" sz="1800" u="none" cap="none" strike="noStrike">
                <a:solidFill>
                  <a:srgbClr val="000000"/>
                </a:solidFill>
              </a:rPr>
              <a:t>Arial</a:t>
            </a:r>
            <a:endParaRPr i="0" sz="1800" u="none" cap="none" strike="noStrike">
              <a:solidFill>
                <a:srgbClr val="000000"/>
              </a:solidFill>
            </a:endParaRPr>
          </a:p>
          <a:p>
            <a:pPr indent="-342900" lvl="1" marL="914400" marR="0" rtl="0" algn="ctr">
              <a:lnSpc>
                <a:spcPct val="100000"/>
              </a:lnSpc>
              <a:spcBef>
                <a:spcPts val="0"/>
              </a:spcBef>
              <a:spcAft>
                <a:spcPts val="0"/>
              </a:spcAft>
              <a:buClr>
                <a:srgbClr val="000000"/>
              </a:buClr>
              <a:buSzPts val="1800"/>
              <a:buChar char="➢"/>
            </a:pPr>
            <a:r>
              <a:rPr i="0" lang="en" sz="1800" u="none" cap="none" strike="noStrike">
                <a:solidFill>
                  <a:srgbClr val="000000"/>
                </a:solidFill>
              </a:rPr>
              <a:t>Calibri</a:t>
            </a:r>
            <a:endParaRPr i="0" sz="1800" u="none" cap="none" strike="noStrike">
              <a:solidFill>
                <a:srgbClr val="000000"/>
              </a:solidFill>
            </a:endParaRPr>
          </a:p>
          <a:p>
            <a:pPr indent="-342900" lvl="1" marL="914400" marR="0" rtl="0" algn="ctr">
              <a:lnSpc>
                <a:spcPct val="100000"/>
              </a:lnSpc>
              <a:spcBef>
                <a:spcPts val="0"/>
              </a:spcBef>
              <a:spcAft>
                <a:spcPts val="0"/>
              </a:spcAft>
              <a:buClr>
                <a:srgbClr val="000000"/>
              </a:buClr>
              <a:buSzPts val="1800"/>
              <a:buChar char="➢"/>
            </a:pPr>
            <a:r>
              <a:rPr i="0" lang="en" sz="1800" u="none" cap="none" strike="noStrike">
                <a:solidFill>
                  <a:srgbClr val="000000"/>
                </a:solidFill>
              </a:rPr>
              <a:t>Verdana</a:t>
            </a:r>
            <a:endParaRPr i="0" sz="1800" u="none" cap="none" strike="noStrike">
              <a:solidFill>
                <a:srgbClr val="000000"/>
              </a:solidFill>
            </a:endParaRPr>
          </a:p>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rgbClr val="000000"/>
              </a:solidFill>
            </a:endParaRPr>
          </a:p>
          <a:p>
            <a:pPr indent="0" lvl="0" marL="457200" marR="0" rtl="0" algn="ctr">
              <a:lnSpc>
                <a:spcPct val="100000"/>
              </a:lnSpc>
              <a:spcBef>
                <a:spcPts val="0"/>
              </a:spcBef>
              <a:spcAft>
                <a:spcPts val="0"/>
              </a:spcAft>
              <a:buClr>
                <a:srgbClr val="000000"/>
              </a:buClr>
              <a:buSzPts val="1800"/>
              <a:buFont typeface="Arial"/>
              <a:buNone/>
            </a:pPr>
            <a:r>
              <a:t/>
            </a:r>
            <a:endParaRPr i="0" sz="1800" u="none" cap="none" strike="noStrike">
              <a:solidFill>
                <a:srgbClr val="000000"/>
              </a:solidFill>
            </a:endParaRPr>
          </a:p>
          <a:p>
            <a:pPr indent="0" lvl="0" marL="457200" marR="0" rtl="0" algn="ctr">
              <a:lnSpc>
                <a:spcPct val="100000"/>
              </a:lnSpc>
              <a:spcBef>
                <a:spcPts val="0"/>
              </a:spcBef>
              <a:spcAft>
                <a:spcPts val="0"/>
              </a:spcAft>
              <a:buClr>
                <a:srgbClr val="000000"/>
              </a:buClr>
              <a:buSzPts val="1800"/>
              <a:buFont typeface="Arial"/>
              <a:buNone/>
            </a:pPr>
            <a:r>
              <a:t/>
            </a:r>
            <a:endParaRPr i="0" sz="1800" u="none" cap="none" strike="noStrike">
              <a:solidFill>
                <a:srgbClr val="000000"/>
              </a:solidFill>
            </a:endParaRPr>
          </a:p>
        </p:txBody>
      </p:sp>
      <p:pic>
        <p:nvPicPr>
          <p:cNvPr id="224" name="Google Shape;224;p46"/>
          <p:cNvPicPr preferRelativeResize="0"/>
          <p:nvPr/>
        </p:nvPicPr>
        <p:blipFill>
          <a:blip r:embed="rId4">
            <a:alphaModFix/>
          </a:blip>
          <a:stretch>
            <a:fillRect/>
          </a:stretch>
        </p:blipFill>
        <p:spPr>
          <a:xfrm>
            <a:off x="1226075" y="1422652"/>
            <a:ext cx="2389900" cy="3029419"/>
          </a:xfrm>
          <a:prstGeom prst="rect">
            <a:avLst/>
          </a:prstGeom>
          <a:noFill/>
          <a:ln>
            <a:noFill/>
          </a:ln>
        </p:spPr>
      </p:pic>
      <p:pic>
        <p:nvPicPr>
          <p:cNvPr id="225" name="Google Shape;225;p46"/>
          <p:cNvPicPr preferRelativeResize="0"/>
          <p:nvPr/>
        </p:nvPicPr>
        <p:blipFill rotWithShape="1">
          <a:blip r:embed="rId5">
            <a:alphaModFix/>
          </a:blip>
          <a:srcRect b="0" l="0" r="53855" t="0"/>
          <a:stretch/>
        </p:blipFill>
        <p:spPr>
          <a:xfrm>
            <a:off x="8096775" y="0"/>
            <a:ext cx="1047224" cy="1102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47"/>
          <p:cNvPicPr preferRelativeResize="0"/>
          <p:nvPr/>
        </p:nvPicPr>
        <p:blipFill rotWithShape="1">
          <a:blip r:embed="rId3">
            <a:alphaModFix/>
          </a:blip>
          <a:srcRect b="57237" l="8630" r="8622" t="0"/>
          <a:stretch/>
        </p:blipFill>
        <p:spPr>
          <a:xfrm flipH="1" rot="10800000">
            <a:off x="0" y="625"/>
            <a:ext cx="3564399" cy="926125"/>
          </a:xfrm>
          <a:prstGeom prst="rect">
            <a:avLst/>
          </a:prstGeom>
          <a:noFill/>
          <a:ln>
            <a:noFill/>
          </a:ln>
        </p:spPr>
      </p:pic>
      <p:sp>
        <p:nvSpPr>
          <p:cNvPr id="231" name="Google Shape;231;p47"/>
          <p:cNvSpPr/>
          <p:nvPr/>
        </p:nvSpPr>
        <p:spPr>
          <a:xfrm>
            <a:off x="2147550" y="514550"/>
            <a:ext cx="4848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RESUME SKILLS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pic>
        <p:nvPicPr>
          <p:cNvPr id="232" name="Google Shape;232;p47"/>
          <p:cNvPicPr preferRelativeResize="0"/>
          <p:nvPr/>
        </p:nvPicPr>
        <p:blipFill>
          <a:blip r:embed="rId4">
            <a:alphaModFix/>
          </a:blip>
          <a:stretch>
            <a:fillRect/>
          </a:stretch>
        </p:blipFill>
        <p:spPr>
          <a:xfrm>
            <a:off x="2271775" y="1091525"/>
            <a:ext cx="5869358" cy="3911950"/>
          </a:xfrm>
          <a:prstGeom prst="rect">
            <a:avLst/>
          </a:prstGeom>
          <a:noFill/>
          <a:ln>
            <a:noFill/>
          </a:ln>
        </p:spPr>
      </p:pic>
      <p:pic>
        <p:nvPicPr>
          <p:cNvPr id="233" name="Google Shape;233;p47"/>
          <p:cNvPicPr preferRelativeResize="0"/>
          <p:nvPr/>
        </p:nvPicPr>
        <p:blipFill rotWithShape="1">
          <a:blip r:embed="rId5">
            <a:alphaModFix/>
          </a:blip>
          <a:srcRect b="0" l="0" r="53855" t="0"/>
          <a:stretch/>
        </p:blipFill>
        <p:spPr>
          <a:xfrm>
            <a:off x="8096775" y="0"/>
            <a:ext cx="1047224" cy="1102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48"/>
          <p:cNvPicPr preferRelativeResize="0"/>
          <p:nvPr/>
        </p:nvPicPr>
        <p:blipFill rotWithShape="1">
          <a:blip r:embed="rId3">
            <a:alphaModFix/>
          </a:blip>
          <a:srcRect b="57237" l="8630" r="8622" t="0"/>
          <a:stretch/>
        </p:blipFill>
        <p:spPr>
          <a:xfrm flipH="1" rot="10800000">
            <a:off x="0" y="625"/>
            <a:ext cx="3564399" cy="926125"/>
          </a:xfrm>
          <a:prstGeom prst="rect">
            <a:avLst/>
          </a:prstGeom>
          <a:noFill/>
          <a:ln>
            <a:noFill/>
          </a:ln>
        </p:spPr>
      </p:pic>
      <p:sp>
        <p:nvSpPr>
          <p:cNvPr id="239" name="Google Shape;239;p48"/>
          <p:cNvSpPr/>
          <p:nvPr/>
        </p:nvSpPr>
        <p:spPr>
          <a:xfrm>
            <a:off x="2147550" y="514550"/>
            <a:ext cx="4848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RESUME SKILLS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pic>
        <p:nvPicPr>
          <p:cNvPr id="240" name="Google Shape;240;p48"/>
          <p:cNvPicPr preferRelativeResize="0"/>
          <p:nvPr/>
        </p:nvPicPr>
        <p:blipFill>
          <a:blip r:embed="rId4">
            <a:alphaModFix/>
          </a:blip>
          <a:stretch>
            <a:fillRect/>
          </a:stretch>
        </p:blipFill>
        <p:spPr>
          <a:xfrm>
            <a:off x="1652075" y="1537852"/>
            <a:ext cx="6448425" cy="2990850"/>
          </a:xfrm>
          <a:prstGeom prst="rect">
            <a:avLst/>
          </a:prstGeom>
          <a:noFill/>
          <a:ln>
            <a:noFill/>
          </a:ln>
        </p:spPr>
      </p:pic>
      <p:pic>
        <p:nvPicPr>
          <p:cNvPr id="241" name="Google Shape;241;p48"/>
          <p:cNvPicPr preferRelativeResize="0"/>
          <p:nvPr/>
        </p:nvPicPr>
        <p:blipFill rotWithShape="1">
          <a:blip r:embed="rId5">
            <a:alphaModFix/>
          </a:blip>
          <a:srcRect b="0" l="0" r="53855" t="0"/>
          <a:stretch/>
        </p:blipFill>
        <p:spPr>
          <a:xfrm>
            <a:off x="8096775" y="0"/>
            <a:ext cx="1047224" cy="1102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49"/>
          <p:cNvPicPr preferRelativeResize="0"/>
          <p:nvPr/>
        </p:nvPicPr>
        <p:blipFill rotWithShape="1">
          <a:blip r:embed="rId3">
            <a:alphaModFix/>
          </a:blip>
          <a:srcRect b="57237" l="8630" r="8622" t="0"/>
          <a:stretch/>
        </p:blipFill>
        <p:spPr>
          <a:xfrm flipH="1" rot="10800000">
            <a:off x="0" y="625"/>
            <a:ext cx="3564399" cy="926125"/>
          </a:xfrm>
          <a:prstGeom prst="rect">
            <a:avLst/>
          </a:prstGeom>
          <a:noFill/>
          <a:ln>
            <a:noFill/>
          </a:ln>
        </p:spPr>
      </p:pic>
      <p:sp>
        <p:nvSpPr>
          <p:cNvPr id="247" name="Google Shape;247;p49"/>
          <p:cNvSpPr/>
          <p:nvPr/>
        </p:nvSpPr>
        <p:spPr>
          <a:xfrm>
            <a:off x="2147550" y="514550"/>
            <a:ext cx="4848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RESUME SKILLS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pic>
        <p:nvPicPr>
          <p:cNvPr id="248" name="Google Shape;248;p49"/>
          <p:cNvPicPr preferRelativeResize="0"/>
          <p:nvPr/>
        </p:nvPicPr>
        <p:blipFill>
          <a:blip r:embed="rId4">
            <a:alphaModFix/>
          </a:blip>
          <a:stretch>
            <a:fillRect/>
          </a:stretch>
        </p:blipFill>
        <p:spPr>
          <a:xfrm>
            <a:off x="598575" y="1946877"/>
            <a:ext cx="3028950" cy="1514475"/>
          </a:xfrm>
          <a:prstGeom prst="rect">
            <a:avLst/>
          </a:prstGeom>
          <a:noFill/>
          <a:ln>
            <a:noFill/>
          </a:ln>
        </p:spPr>
      </p:pic>
      <p:sp>
        <p:nvSpPr>
          <p:cNvPr id="249" name="Google Shape;249;p49"/>
          <p:cNvSpPr txBox="1"/>
          <p:nvPr/>
        </p:nvSpPr>
        <p:spPr>
          <a:xfrm>
            <a:off x="4394050" y="2479200"/>
            <a:ext cx="4061400" cy="766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800"/>
              </a:spcAft>
              <a:buClr>
                <a:srgbClr val="000000"/>
              </a:buClr>
              <a:buSzPts val="2000"/>
              <a:buFont typeface="Arial"/>
              <a:buNone/>
            </a:pPr>
            <a:r>
              <a:rPr i="0" lang="en" sz="2000" u="none" cap="none" strike="noStrike">
                <a:solidFill>
                  <a:srgbClr val="000000"/>
                </a:solidFill>
              </a:rPr>
              <a:t>Introduction to Power verbs and Write up</a:t>
            </a:r>
            <a:endParaRPr i="0" sz="2000" u="none" cap="none" strike="noStrike">
              <a:solidFill>
                <a:srgbClr val="000000"/>
              </a:solidFill>
            </a:endParaRPr>
          </a:p>
        </p:txBody>
      </p:sp>
      <p:pic>
        <p:nvPicPr>
          <p:cNvPr id="250" name="Google Shape;250;p49"/>
          <p:cNvPicPr preferRelativeResize="0"/>
          <p:nvPr/>
        </p:nvPicPr>
        <p:blipFill rotWithShape="1">
          <a:blip r:embed="rId5">
            <a:alphaModFix/>
          </a:blip>
          <a:srcRect b="0" l="0" r="53855" t="0"/>
          <a:stretch/>
        </p:blipFill>
        <p:spPr>
          <a:xfrm>
            <a:off x="8096775" y="0"/>
            <a:ext cx="1047224" cy="1102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50"/>
          <p:cNvPicPr preferRelativeResize="0"/>
          <p:nvPr/>
        </p:nvPicPr>
        <p:blipFill rotWithShape="1">
          <a:blip r:embed="rId3">
            <a:alphaModFix/>
          </a:blip>
          <a:srcRect b="57237" l="8630" r="8622" t="0"/>
          <a:stretch/>
        </p:blipFill>
        <p:spPr>
          <a:xfrm flipH="1" rot="10800000">
            <a:off x="0" y="625"/>
            <a:ext cx="3564399" cy="926125"/>
          </a:xfrm>
          <a:prstGeom prst="rect">
            <a:avLst/>
          </a:prstGeom>
          <a:noFill/>
          <a:ln>
            <a:noFill/>
          </a:ln>
        </p:spPr>
      </p:pic>
      <p:sp>
        <p:nvSpPr>
          <p:cNvPr id="256" name="Google Shape;256;p50"/>
          <p:cNvSpPr/>
          <p:nvPr/>
        </p:nvSpPr>
        <p:spPr>
          <a:xfrm>
            <a:off x="2147550" y="514550"/>
            <a:ext cx="4848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RESUME SKILLS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pic>
        <p:nvPicPr>
          <p:cNvPr id="257" name="Google Shape;257;p50"/>
          <p:cNvPicPr preferRelativeResize="0"/>
          <p:nvPr/>
        </p:nvPicPr>
        <p:blipFill>
          <a:blip r:embed="rId4">
            <a:alphaModFix/>
          </a:blip>
          <a:stretch>
            <a:fillRect/>
          </a:stretch>
        </p:blipFill>
        <p:spPr>
          <a:xfrm>
            <a:off x="336950" y="1422650"/>
            <a:ext cx="4235050" cy="2964525"/>
          </a:xfrm>
          <a:prstGeom prst="rect">
            <a:avLst/>
          </a:prstGeom>
          <a:noFill/>
          <a:ln>
            <a:noFill/>
          </a:ln>
        </p:spPr>
      </p:pic>
      <p:sp>
        <p:nvSpPr>
          <p:cNvPr id="258" name="Google Shape;258;p50"/>
          <p:cNvSpPr txBox="1"/>
          <p:nvPr/>
        </p:nvSpPr>
        <p:spPr>
          <a:xfrm>
            <a:off x="3664750" y="1450825"/>
            <a:ext cx="5287200" cy="2610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2000"/>
              <a:buFont typeface="Arial"/>
              <a:buNone/>
            </a:pPr>
            <a:r>
              <a:t/>
            </a:r>
            <a:endParaRPr i="0" sz="2000" u="none" cap="none" strike="noStrike">
              <a:solidFill>
                <a:srgbClr val="000000"/>
              </a:solidFill>
            </a:endParaRPr>
          </a:p>
          <a:p>
            <a:pPr indent="0" lvl="0" marL="0" marR="0" rtl="0" algn="ctr">
              <a:lnSpc>
                <a:spcPct val="100000"/>
              </a:lnSpc>
              <a:spcBef>
                <a:spcPts val="800"/>
              </a:spcBef>
              <a:spcAft>
                <a:spcPts val="0"/>
              </a:spcAft>
              <a:buClr>
                <a:srgbClr val="000000"/>
              </a:buClr>
              <a:buSzPts val="2000"/>
              <a:buFont typeface="Arial"/>
              <a:buNone/>
            </a:pPr>
            <a:r>
              <a:t/>
            </a:r>
            <a:endParaRPr i="0" sz="2000" u="none" cap="none" strike="noStrike">
              <a:solidFill>
                <a:srgbClr val="000000"/>
              </a:solidFill>
            </a:endParaRPr>
          </a:p>
          <a:p>
            <a:pPr indent="0" lvl="0" marL="0" marR="0" rtl="0" algn="ctr">
              <a:lnSpc>
                <a:spcPct val="100000"/>
              </a:lnSpc>
              <a:spcBef>
                <a:spcPts val="800"/>
              </a:spcBef>
              <a:spcAft>
                <a:spcPts val="0"/>
              </a:spcAft>
              <a:buClr>
                <a:srgbClr val="000000"/>
              </a:buClr>
              <a:buSzPts val="2000"/>
              <a:buFont typeface="Arial"/>
              <a:buNone/>
            </a:pPr>
            <a:r>
              <a:t/>
            </a:r>
            <a:endParaRPr i="0" sz="2000" u="none" cap="none" strike="noStrike">
              <a:solidFill>
                <a:srgbClr val="000000"/>
              </a:solidFill>
            </a:endParaRPr>
          </a:p>
          <a:p>
            <a:pPr indent="0" lvl="0" marL="0" marR="0" rtl="0" algn="ctr">
              <a:lnSpc>
                <a:spcPct val="100000"/>
              </a:lnSpc>
              <a:spcBef>
                <a:spcPts val="800"/>
              </a:spcBef>
              <a:spcAft>
                <a:spcPts val="800"/>
              </a:spcAft>
              <a:buClr>
                <a:srgbClr val="000000"/>
              </a:buClr>
              <a:buSzPts val="1100"/>
              <a:buFont typeface="Arial"/>
              <a:buNone/>
            </a:pPr>
            <a:r>
              <a:rPr i="0" lang="en" sz="2000" u="none" cap="none" strike="noStrike">
                <a:solidFill>
                  <a:srgbClr val="000000"/>
                </a:solidFill>
              </a:rPr>
              <a:t>What </a:t>
            </a:r>
            <a:r>
              <a:rPr lang="en" sz="2000"/>
              <a:t>are</a:t>
            </a:r>
            <a:r>
              <a:rPr i="0" lang="en" sz="2000" u="none" cap="none" strike="noStrike">
                <a:solidFill>
                  <a:srgbClr val="000000"/>
                </a:solidFill>
              </a:rPr>
              <a:t> Power verbs?</a:t>
            </a:r>
            <a:endParaRPr i="0" sz="2000" u="none" cap="none" strike="noStrike">
              <a:solidFill>
                <a:srgbClr val="000000"/>
              </a:solidFill>
            </a:endParaRPr>
          </a:p>
        </p:txBody>
      </p:sp>
      <p:pic>
        <p:nvPicPr>
          <p:cNvPr id="259" name="Google Shape;259;p50"/>
          <p:cNvPicPr preferRelativeResize="0"/>
          <p:nvPr/>
        </p:nvPicPr>
        <p:blipFill rotWithShape="1">
          <a:blip r:embed="rId5">
            <a:alphaModFix/>
          </a:blip>
          <a:srcRect b="0" l="0" r="53855" t="0"/>
          <a:stretch/>
        </p:blipFill>
        <p:spPr>
          <a:xfrm>
            <a:off x="8096775" y="0"/>
            <a:ext cx="1047224" cy="1102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51"/>
          <p:cNvPicPr preferRelativeResize="0"/>
          <p:nvPr/>
        </p:nvPicPr>
        <p:blipFill rotWithShape="1">
          <a:blip r:embed="rId3">
            <a:alphaModFix/>
          </a:blip>
          <a:srcRect b="57237" l="8630" r="8622" t="0"/>
          <a:stretch/>
        </p:blipFill>
        <p:spPr>
          <a:xfrm flipH="1" rot="10800000">
            <a:off x="0" y="625"/>
            <a:ext cx="3564399" cy="926125"/>
          </a:xfrm>
          <a:prstGeom prst="rect">
            <a:avLst/>
          </a:prstGeom>
          <a:noFill/>
          <a:ln>
            <a:noFill/>
          </a:ln>
        </p:spPr>
      </p:pic>
      <p:sp>
        <p:nvSpPr>
          <p:cNvPr id="265" name="Google Shape;265;p51"/>
          <p:cNvSpPr/>
          <p:nvPr/>
        </p:nvSpPr>
        <p:spPr>
          <a:xfrm>
            <a:off x="2147550" y="514550"/>
            <a:ext cx="4848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RESUME SKILLS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pic>
        <p:nvPicPr>
          <p:cNvPr id="266" name="Google Shape;266;p51"/>
          <p:cNvPicPr preferRelativeResize="0"/>
          <p:nvPr/>
        </p:nvPicPr>
        <p:blipFill>
          <a:blip r:embed="rId4">
            <a:alphaModFix/>
          </a:blip>
          <a:stretch>
            <a:fillRect/>
          </a:stretch>
        </p:blipFill>
        <p:spPr>
          <a:xfrm>
            <a:off x="313250" y="1521800"/>
            <a:ext cx="3735450" cy="2490300"/>
          </a:xfrm>
          <a:prstGeom prst="rect">
            <a:avLst/>
          </a:prstGeom>
          <a:noFill/>
          <a:ln>
            <a:noFill/>
          </a:ln>
        </p:spPr>
      </p:pic>
      <p:sp>
        <p:nvSpPr>
          <p:cNvPr id="267" name="Google Shape;267;p51"/>
          <p:cNvSpPr txBox="1"/>
          <p:nvPr/>
        </p:nvSpPr>
        <p:spPr>
          <a:xfrm>
            <a:off x="4948875" y="2325450"/>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800"/>
              </a:spcBef>
              <a:spcAft>
                <a:spcPts val="800"/>
              </a:spcAft>
              <a:buNone/>
            </a:pPr>
            <a:r>
              <a:rPr lang="en" sz="2000">
                <a:solidFill>
                  <a:srgbClr val="000000"/>
                </a:solidFill>
              </a:rPr>
              <a:t>Benefits of Power verbs</a:t>
            </a:r>
            <a:endParaRPr sz="2000"/>
          </a:p>
        </p:txBody>
      </p:sp>
      <p:pic>
        <p:nvPicPr>
          <p:cNvPr id="268" name="Google Shape;268;p51"/>
          <p:cNvPicPr preferRelativeResize="0"/>
          <p:nvPr/>
        </p:nvPicPr>
        <p:blipFill rotWithShape="1">
          <a:blip r:embed="rId5">
            <a:alphaModFix/>
          </a:blip>
          <a:srcRect b="0" l="0" r="53855" t="0"/>
          <a:stretch/>
        </p:blipFill>
        <p:spPr>
          <a:xfrm>
            <a:off x="8096775" y="0"/>
            <a:ext cx="1047224" cy="1102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34"/>
          <p:cNvSpPr/>
          <p:nvPr/>
        </p:nvSpPr>
        <p:spPr>
          <a:xfrm>
            <a:off x="2506975" y="2218525"/>
            <a:ext cx="4848900" cy="559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RESUME SKILLS</a:t>
            </a:r>
            <a:endParaRPr b="1" sz="2600">
              <a:solidFill>
                <a:srgbClr val="FFFFFF"/>
              </a:solidFill>
            </a:endParaRPr>
          </a:p>
          <a:p>
            <a:pPr indent="0" lvl="0" marL="0" rtl="0" algn="ctr">
              <a:spcBef>
                <a:spcPts val="0"/>
              </a:spcBef>
              <a:spcAft>
                <a:spcPts val="0"/>
              </a:spcAft>
              <a:buNone/>
            </a:pPr>
            <a:r>
              <a:t/>
            </a:r>
            <a:endParaRPr b="1" sz="2000">
              <a:solidFill>
                <a:srgbClr val="FFFFFF"/>
              </a:solidFill>
            </a:endParaRPr>
          </a:p>
        </p:txBody>
      </p:sp>
      <p:pic>
        <p:nvPicPr>
          <p:cNvPr id="120" name="Google Shape;120;p34"/>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21" name="Google Shape;121;p34"/>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52"/>
          <p:cNvPicPr preferRelativeResize="0"/>
          <p:nvPr/>
        </p:nvPicPr>
        <p:blipFill rotWithShape="1">
          <a:blip r:embed="rId3">
            <a:alphaModFix/>
          </a:blip>
          <a:srcRect b="57237" l="8630" r="8622" t="0"/>
          <a:stretch/>
        </p:blipFill>
        <p:spPr>
          <a:xfrm flipH="1" rot="10800000">
            <a:off x="0" y="625"/>
            <a:ext cx="3564399" cy="926125"/>
          </a:xfrm>
          <a:prstGeom prst="rect">
            <a:avLst/>
          </a:prstGeom>
          <a:noFill/>
          <a:ln>
            <a:noFill/>
          </a:ln>
        </p:spPr>
      </p:pic>
      <p:sp>
        <p:nvSpPr>
          <p:cNvPr id="274" name="Google Shape;274;p52"/>
          <p:cNvSpPr/>
          <p:nvPr/>
        </p:nvSpPr>
        <p:spPr>
          <a:xfrm>
            <a:off x="2147550" y="514550"/>
            <a:ext cx="4848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RESUME SKILLS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pic>
        <p:nvPicPr>
          <p:cNvPr id="275" name="Google Shape;275;p52"/>
          <p:cNvPicPr preferRelativeResize="0"/>
          <p:nvPr/>
        </p:nvPicPr>
        <p:blipFill>
          <a:blip r:embed="rId4">
            <a:alphaModFix/>
          </a:blip>
          <a:stretch>
            <a:fillRect/>
          </a:stretch>
        </p:blipFill>
        <p:spPr>
          <a:xfrm>
            <a:off x="3185250" y="1252750"/>
            <a:ext cx="2999349" cy="3774201"/>
          </a:xfrm>
          <a:prstGeom prst="rect">
            <a:avLst/>
          </a:prstGeom>
          <a:noFill/>
          <a:ln>
            <a:noFill/>
          </a:ln>
        </p:spPr>
      </p:pic>
      <p:pic>
        <p:nvPicPr>
          <p:cNvPr id="276" name="Google Shape;276;p52"/>
          <p:cNvPicPr preferRelativeResize="0"/>
          <p:nvPr/>
        </p:nvPicPr>
        <p:blipFill rotWithShape="1">
          <a:blip r:embed="rId5">
            <a:alphaModFix/>
          </a:blip>
          <a:srcRect b="0" l="0" r="53855" t="0"/>
          <a:stretch/>
        </p:blipFill>
        <p:spPr>
          <a:xfrm>
            <a:off x="8096775" y="0"/>
            <a:ext cx="1047224" cy="1102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3"/>
          <p:cNvSpPr/>
          <p:nvPr/>
        </p:nvSpPr>
        <p:spPr>
          <a:xfrm>
            <a:off x="-25350" y="-7950"/>
            <a:ext cx="9169200" cy="10890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53"/>
          <p:cNvSpPr txBox="1"/>
          <p:nvPr/>
        </p:nvSpPr>
        <p:spPr>
          <a:xfrm>
            <a:off x="608300" y="1969100"/>
            <a:ext cx="3399900" cy="77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en" sz="4000" u="none" cap="none" strike="noStrike">
                <a:solidFill>
                  <a:srgbClr val="000000"/>
                </a:solidFill>
                <a:latin typeface="Roboto"/>
                <a:ea typeface="Roboto"/>
                <a:cs typeface="Roboto"/>
                <a:sym typeface="Roboto"/>
              </a:rPr>
              <a:t>THANK YOU</a:t>
            </a:r>
            <a:endParaRPr b="0" i="0" sz="3000" u="none" cap="none" strike="noStrike">
              <a:solidFill>
                <a:srgbClr val="000000"/>
              </a:solidFill>
              <a:latin typeface="Roboto"/>
              <a:ea typeface="Roboto"/>
              <a:cs typeface="Roboto"/>
              <a:sym typeface="Roboto"/>
            </a:endParaRPr>
          </a:p>
        </p:txBody>
      </p:sp>
      <p:pic>
        <p:nvPicPr>
          <p:cNvPr id="283" name="Google Shape;283;p53"/>
          <p:cNvPicPr preferRelativeResize="0"/>
          <p:nvPr/>
        </p:nvPicPr>
        <p:blipFill rotWithShape="1">
          <a:blip r:embed="rId3">
            <a:alphaModFix/>
          </a:blip>
          <a:srcRect b="0" l="0" r="0" t="0"/>
          <a:stretch/>
        </p:blipFill>
        <p:spPr>
          <a:xfrm>
            <a:off x="5660712" y="1367911"/>
            <a:ext cx="1980001" cy="2407675"/>
          </a:xfrm>
          <a:prstGeom prst="rect">
            <a:avLst/>
          </a:prstGeom>
          <a:noFill/>
          <a:ln>
            <a:noFill/>
          </a:ln>
        </p:spPr>
      </p:pic>
      <p:sp>
        <p:nvSpPr>
          <p:cNvPr id="284" name="Google Shape;284;p53"/>
          <p:cNvSpPr txBox="1"/>
          <p:nvPr/>
        </p:nvSpPr>
        <p:spPr>
          <a:xfrm>
            <a:off x="1022925" y="362900"/>
            <a:ext cx="16734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000000"/>
                </a:solidFill>
                <a:latin typeface="Proxima Nova"/>
                <a:ea typeface="Proxima Nova"/>
                <a:cs typeface="Proxima Nova"/>
                <a:sym typeface="Proxima Nova"/>
              </a:rPr>
              <a:t>/ethnuscodemithra</a:t>
            </a:r>
            <a:endParaRPr b="0" i="0" sz="1400" u="none" cap="none" strike="noStrike">
              <a:solidFill>
                <a:srgbClr val="000000"/>
              </a:solidFill>
              <a:latin typeface="Proxima Nova"/>
              <a:ea typeface="Proxima Nova"/>
              <a:cs typeface="Proxima Nova"/>
              <a:sym typeface="Proxima Nova"/>
            </a:endParaRPr>
          </a:p>
        </p:txBody>
      </p:sp>
      <p:pic>
        <p:nvPicPr>
          <p:cNvPr id="285" name="Google Shape;285;p53"/>
          <p:cNvPicPr preferRelativeResize="0"/>
          <p:nvPr/>
        </p:nvPicPr>
        <p:blipFill rotWithShape="1">
          <a:blip r:embed="rId4">
            <a:alphaModFix/>
          </a:blip>
          <a:srcRect b="0" l="0" r="0" t="0"/>
          <a:stretch/>
        </p:blipFill>
        <p:spPr>
          <a:xfrm>
            <a:off x="300225" y="213025"/>
            <a:ext cx="713224" cy="645093"/>
          </a:xfrm>
          <a:prstGeom prst="rect">
            <a:avLst/>
          </a:prstGeom>
          <a:noFill/>
          <a:ln>
            <a:noFill/>
          </a:ln>
        </p:spPr>
      </p:pic>
      <p:pic>
        <p:nvPicPr>
          <p:cNvPr id="286" name="Google Shape;286;p53"/>
          <p:cNvPicPr preferRelativeResize="0"/>
          <p:nvPr/>
        </p:nvPicPr>
        <p:blipFill rotWithShape="1">
          <a:blip r:embed="rId5">
            <a:alphaModFix/>
          </a:blip>
          <a:srcRect b="0" l="0" r="0" t="0"/>
          <a:stretch/>
        </p:blipFill>
        <p:spPr>
          <a:xfrm>
            <a:off x="5388850" y="225775"/>
            <a:ext cx="645070" cy="645101"/>
          </a:xfrm>
          <a:prstGeom prst="rect">
            <a:avLst/>
          </a:prstGeom>
          <a:noFill/>
          <a:ln>
            <a:noFill/>
          </a:ln>
        </p:spPr>
      </p:pic>
      <p:sp>
        <p:nvSpPr>
          <p:cNvPr id="287" name="Google Shape;287;p53"/>
          <p:cNvSpPr txBox="1"/>
          <p:nvPr/>
        </p:nvSpPr>
        <p:spPr>
          <a:xfrm>
            <a:off x="6025875" y="362900"/>
            <a:ext cx="8982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1400" u="none" cap="none" strike="noStrike">
                <a:solidFill>
                  <a:srgbClr val="4A86E8"/>
                </a:solidFill>
                <a:latin typeface="Arial"/>
                <a:ea typeface="Arial"/>
                <a:cs typeface="Arial"/>
                <a:sym typeface="Arial"/>
              </a:rPr>
              <a:t>/ethnus</a:t>
            </a:r>
            <a:endParaRPr b="0" i="0" sz="1400" u="none" cap="none" strike="noStrike">
              <a:solidFill>
                <a:srgbClr val="000000"/>
              </a:solidFill>
              <a:latin typeface="Proxima Nova"/>
              <a:ea typeface="Proxima Nova"/>
              <a:cs typeface="Proxima Nova"/>
              <a:sym typeface="Proxima Nova"/>
            </a:endParaRPr>
          </a:p>
        </p:txBody>
      </p:sp>
      <p:sp>
        <p:nvSpPr>
          <p:cNvPr id="288" name="Google Shape;288;p53"/>
          <p:cNvSpPr txBox="1"/>
          <p:nvPr/>
        </p:nvSpPr>
        <p:spPr>
          <a:xfrm>
            <a:off x="3575139" y="373902"/>
            <a:ext cx="16734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FF0000"/>
                </a:solidFill>
                <a:latin typeface="Proxima Nova"/>
                <a:ea typeface="Proxima Nova"/>
                <a:cs typeface="Proxima Nova"/>
                <a:sym typeface="Proxima Nova"/>
              </a:rPr>
              <a:t>Ethnus Codemithra</a:t>
            </a:r>
            <a:endParaRPr b="0" i="0" sz="1400" u="none" cap="none" strike="noStrike">
              <a:solidFill>
                <a:srgbClr val="FF0000"/>
              </a:solidFill>
              <a:latin typeface="Proxima Nova"/>
              <a:ea typeface="Proxima Nova"/>
              <a:cs typeface="Proxima Nova"/>
              <a:sym typeface="Proxima Nova"/>
            </a:endParaRPr>
          </a:p>
        </p:txBody>
      </p:sp>
      <p:pic>
        <p:nvPicPr>
          <p:cNvPr id="289" name="Google Shape;289;p53"/>
          <p:cNvPicPr preferRelativeResize="0"/>
          <p:nvPr/>
        </p:nvPicPr>
        <p:blipFill rotWithShape="1">
          <a:blip r:embed="rId6">
            <a:alphaModFix/>
          </a:blip>
          <a:srcRect b="0" l="2901" r="2901" t="0"/>
          <a:stretch/>
        </p:blipFill>
        <p:spPr>
          <a:xfrm>
            <a:off x="7065600" y="214800"/>
            <a:ext cx="608215" cy="645074"/>
          </a:xfrm>
          <a:prstGeom prst="rect">
            <a:avLst/>
          </a:prstGeom>
          <a:noFill/>
          <a:ln>
            <a:noFill/>
          </a:ln>
        </p:spPr>
      </p:pic>
      <p:sp>
        <p:nvSpPr>
          <p:cNvPr id="290" name="Google Shape;290;p53"/>
          <p:cNvSpPr txBox="1"/>
          <p:nvPr/>
        </p:nvSpPr>
        <p:spPr>
          <a:xfrm>
            <a:off x="7689950" y="373900"/>
            <a:ext cx="13206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0000"/>
                </a:solidFill>
                <a:latin typeface="Proxima Nova"/>
                <a:ea typeface="Proxima Nova"/>
                <a:cs typeface="Proxima Nova"/>
                <a:sym typeface="Proxima Nova"/>
              </a:rPr>
              <a:t>/code_mithra</a:t>
            </a:r>
            <a:endParaRPr b="0" i="0" sz="1400" u="none" cap="none" strike="noStrike">
              <a:solidFill>
                <a:srgbClr val="FF0000"/>
              </a:solidFill>
              <a:latin typeface="Proxima Nova"/>
              <a:ea typeface="Proxima Nova"/>
              <a:cs typeface="Proxima Nova"/>
              <a:sym typeface="Proxima Nova"/>
            </a:endParaRPr>
          </a:p>
        </p:txBody>
      </p:sp>
      <p:sp>
        <p:nvSpPr>
          <p:cNvPr id="291" name="Google Shape;291;p53"/>
          <p:cNvSpPr txBox="1"/>
          <p:nvPr/>
        </p:nvSpPr>
        <p:spPr>
          <a:xfrm>
            <a:off x="507200" y="2800350"/>
            <a:ext cx="4193100" cy="55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sng" cap="none" strike="noStrike">
                <a:solidFill>
                  <a:schemeClr val="hlink"/>
                </a:solidFill>
                <a:latin typeface="Arial"/>
                <a:ea typeface="Arial"/>
                <a:cs typeface="Arial"/>
                <a:sym typeface="Arial"/>
                <a:hlinkClick r:id="rId7"/>
              </a:rPr>
              <a:t>https://learn.codemithra.com/</a:t>
            </a:r>
            <a:endParaRPr b="0" i="0" sz="3700" u="none" cap="none" strike="noStrike">
              <a:solidFill>
                <a:srgbClr val="1C315B"/>
              </a:solidFill>
              <a:latin typeface="Proxima Nova"/>
              <a:ea typeface="Proxima Nova"/>
              <a:cs typeface="Proxima Nova"/>
              <a:sym typeface="Proxima Nova"/>
            </a:endParaRPr>
          </a:p>
        </p:txBody>
      </p:sp>
      <p:sp>
        <p:nvSpPr>
          <p:cNvPr id="292" name="Google Shape;292;p53"/>
          <p:cNvSpPr/>
          <p:nvPr/>
        </p:nvSpPr>
        <p:spPr>
          <a:xfrm>
            <a:off x="-25350" y="4051530"/>
            <a:ext cx="9169200" cy="10890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53"/>
          <p:cNvSpPr txBox="1"/>
          <p:nvPr/>
        </p:nvSpPr>
        <p:spPr>
          <a:xfrm>
            <a:off x="1563475" y="4422380"/>
            <a:ext cx="21846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codemithra@ethnus.com</a:t>
            </a:r>
            <a:endParaRPr b="0" i="0" sz="1400" u="none" cap="none" strike="noStrike">
              <a:solidFill>
                <a:srgbClr val="000000"/>
              </a:solidFill>
              <a:latin typeface="Proxima Nova"/>
              <a:ea typeface="Proxima Nova"/>
              <a:cs typeface="Proxima Nova"/>
              <a:sym typeface="Proxima Nova"/>
            </a:endParaRPr>
          </a:p>
        </p:txBody>
      </p:sp>
      <p:pic>
        <p:nvPicPr>
          <p:cNvPr id="294" name="Google Shape;294;p53"/>
          <p:cNvPicPr preferRelativeResize="0"/>
          <p:nvPr/>
        </p:nvPicPr>
        <p:blipFill rotWithShape="1">
          <a:blip r:embed="rId8">
            <a:alphaModFix/>
          </a:blip>
          <a:srcRect b="0" l="0" r="0" t="0"/>
          <a:stretch/>
        </p:blipFill>
        <p:spPr>
          <a:xfrm>
            <a:off x="5998788" y="4274268"/>
            <a:ext cx="713232" cy="713232"/>
          </a:xfrm>
          <a:prstGeom prst="rect">
            <a:avLst/>
          </a:prstGeom>
          <a:noFill/>
          <a:ln>
            <a:noFill/>
          </a:ln>
        </p:spPr>
      </p:pic>
      <p:pic>
        <p:nvPicPr>
          <p:cNvPr id="295" name="Google Shape;295;p53"/>
          <p:cNvPicPr preferRelativeResize="0"/>
          <p:nvPr/>
        </p:nvPicPr>
        <p:blipFill rotWithShape="1">
          <a:blip r:embed="rId9">
            <a:alphaModFix/>
          </a:blip>
          <a:srcRect b="0" l="0" r="0" t="0"/>
          <a:stretch/>
        </p:blipFill>
        <p:spPr>
          <a:xfrm>
            <a:off x="909825" y="4272512"/>
            <a:ext cx="716750" cy="716750"/>
          </a:xfrm>
          <a:prstGeom prst="rect">
            <a:avLst/>
          </a:prstGeom>
          <a:noFill/>
          <a:ln>
            <a:noFill/>
          </a:ln>
        </p:spPr>
      </p:pic>
      <p:pic>
        <p:nvPicPr>
          <p:cNvPr id="296" name="Google Shape;296;p53"/>
          <p:cNvPicPr preferRelativeResize="0"/>
          <p:nvPr/>
        </p:nvPicPr>
        <p:blipFill rotWithShape="1">
          <a:blip r:embed="rId10">
            <a:alphaModFix/>
          </a:blip>
          <a:srcRect b="0" l="0" r="0" t="0"/>
          <a:stretch/>
        </p:blipFill>
        <p:spPr>
          <a:xfrm>
            <a:off x="3712438" y="4285267"/>
            <a:ext cx="713232" cy="713232"/>
          </a:xfrm>
          <a:prstGeom prst="rect">
            <a:avLst/>
          </a:prstGeom>
          <a:noFill/>
          <a:ln>
            <a:noFill/>
          </a:ln>
        </p:spPr>
      </p:pic>
      <p:sp>
        <p:nvSpPr>
          <p:cNvPr id="297" name="Google Shape;297;p53"/>
          <p:cNvSpPr txBox="1"/>
          <p:nvPr/>
        </p:nvSpPr>
        <p:spPr>
          <a:xfrm>
            <a:off x="4425675" y="4422380"/>
            <a:ext cx="15732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+91 7815 095 095</a:t>
            </a:r>
            <a:endParaRPr b="0" i="0" sz="1400" u="none" cap="none" strike="noStrike">
              <a:solidFill>
                <a:srgbClr val="000000"/>
              </a:solidFill>
              <a:latin typeface="Proxima Nova"/>
              <a:ea typeface="Proxima Nova"/>
              <a:cs typeface="Proxima Nova"/>
              <a:sym typeface="Proxima Nova"/>
            </a:endParaRPr>
          </a:p>
        </p:txBody>
      </p:sp>
      <p:sp>
        <p:nvSpPr>
          <p:cNvPr id="298" name="Google Shape;298;p53"/>
          <p:cNvSpPr txBox="1"/>
          <p:nvPr/>
        </p:nvSpPr>
        <p:spPr>
          <a:xfrm>
            <a:off x="6660975" y="4433380"/>
            <a:ext cx="15732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+91 9019 921 340</a:t>
            </a:r>
            <a:endParaRPr b="0" i="0" sz="1400" u="none" cap="none" strike="noStrike">
              <a:solidFill>
                <a:srgbClr val="000000"/>
              </a:solidFill>
              <a:latin typeface="Proxima Nova"/>
              <a:ea typeface="Proxima Nova"/>
              <a:cs typeface="Proxima Nova"/>
              <a:sym typeface="Proxima Nova"/>
            </a:endParaRPr>
          </a:p>
        </p:txBody>
      </p:sp>
      <p:pic>
        <p:nvPicPr>
          <p:cNvPr id="299" name="Google Shape;299;p53"/>
          <p:cNvPicPr preferRelativeResize="0"/>
          <p:nvPr/>
        </p:nvPicPr>
        <p:blipFill rotWithShape="1">
          <a:blip r:embed="rId11">
            <a:alphaModFix/>
          </a:blip>
          <a:srcRect b="0" l="0" r="0" t="0"/>
          <a:stretch/>
        </p:blipFill>
        <p:spPr>
          <a:xfrm>
            <a:off x="2823886" y="268626"/>
            <a:ext cx="788464" cy="554400"/>
          </a:xfrm>
          <a:prstGeom prst="rect">
            <a:avLst/>
          </a:prstGeom>
          <a:noFill/>
          <a:ln>
            <a:noFill/>
          </a:ln>
        </p:spPr>
      </p:pic>
    </p:spTree>
  </p:cSld>
  <p:clrMapOvr>
    <a:masterClrMapping/>
  </p:clrMapOvr>
  <p:transition spd="med">
    <p:push/>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35"/>
          <p:cNvPicPr preferRelativeResize="0"/>
          <p:nvPr/>
        </p:nvPicPr>
        <p:blipFill rotWithShape="1">
          <a:blip r:embed="rId3">
            <a:alphaModFix/>
          </a:blip>
          <a:srcRect b="57237" l="8630" r="8622" t="0"/>
          <a:stretch/>
        </p:blipFill>
        <p:spPr>
          <a:xfrm flipH="1" rot="10800000">
            <a:off x="0" y="625"/>
            <a:ext cx="3564399" cy="926125"/>
          </a:xfrm>
          <a:prstGeom prst="rect">
            <a:avLst/>
          </a:prstGeom>
          <a:noFill/>
          <a:ln>
            <a:noFill/>
          </a:ln>
        </p:spPr>
      </p:pic>
      <p:sp>
        <p:nvSpPr>
          <p:cNvPr id="127" name="Google Shape;127;p35"/>
          <p:cNvSpPr/>
          <p:nvPr/>
        </p:nvSpPr>
        <p:spPr>
          <a:xfrm>
            <a:off x="2147550" y="514550"/>
            <a:ext cx="4848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RESUME SKILLS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128" name="Google Shape;128;p35"/>
          <p:cNvSpPr txBox="1"/>
          <p:nvPr/>
        </p:nvSpPr>
        <p:spPr>
          <a:xfrm>
            <a:off x="4367500" y="2069825"/>
            <a:ext cx="4548600" cy="1246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t>Let’s start from the basics..</a:t>
            </a:r>
            <a:endParaRPr sz="2300"/>
          </a:p>
          <a:p>
            <a:pPr indent="0" lvl="0" marL="0" rtl="0" algn="ctr">
              <a:spcBef>
                <a:spcPts val="0"/>
              </a:spcBef>
              <a:spcAft>
                <a:spcPts val="0"/>
              </a:spcAft>
              <a:buNone/>
            </a:pPr>
            <a:r>
              <a:t/>
            </a:r>
            <a:endParaRPr sz="2300"/>
          </a:p>
          <a:p>
            <a:pPr indent="0" lvl="0" marL="0" rtl="0" algn="ctr">
              <a:spcBef>
                <a:spcPts val="0"/>
              </a:spcBef>
              <a:spcAft>
                <a:spcPts val="0"/>
              </a:spcAft>
              <a:buNone/>
            </a:pPr>
            <a:r>
              <a:rPr lang="en" sz="2300"/>
              <a:t>What is a resume?</a:t>
            </a:r>
            <a:endParaRPr sz="2300"/>
          </a:p>
        </p:txBody>
      </p:sp>
      <p:pic>
        <p:nvPicPr>
          <p:cNvPr id="129" name="Google Shape;129;p35"/>
          <p:cNvPicPr preferRelativeResize="0"/>
          <p:nvPr/>
        </p:nvPicPr>
        <p:blipFill>
          <a:blip r:embed="rId4">
            <a:alphaModFix/>
          </a:blip>
          <a:stretch>
            <a:fillRect/>
          </a:stretch>
        </p:blipFill>
        <p:spPr>
          <a:xfrm>
            <a:off x="226750" y="1677550"/>
            <a:ext cx="4062699" cy="2031350"/>
          </a:xfrm>
          <a:prstGeom prst="rect">
            <a:avLst/>
          </a:prstGeom>
          <a:noFill/>
          <a:ln>
            <a:noFill/>
          </a:ln>
        </p:spPr>
      </p:pic>
      <p:pic>
        <p:nvPicPr>
          <p:cNvPr id="130" name="Google Shape;130;p35"/>
          <p:cNvPicPr preferRelativeResize="0"/>
          <p:nvPr/>
        </p:nvPicPr>
        <p:blipFill rotWithShape="1">
          <a:blip r:embed="rId5">
            <a:alphaModFix/>
          </a:blip>
          <a:srcRect b="0" l="0" r="53855" t="0"/>
          <a:stretch/>
        </p:blipFill>
        <p:spPr>
          <a:xfrm>
            <a:off x="8096775" y="0"/>
            <a:ext cx="1047224" cy="1102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36"/>
          <p:cNvPicPr preferRelativeResize="0"/>
          <p:nvPr/>
        </p:nvPicPr>
        <p:blipFill rotWithShape="1">
          <a:blip r:embed="rId3">
            <a:alphaModFix/>
          </a:blip>
          <a:srcRect b="57237" l="8630" r="8622" t="0"/>
          <a:stretch/>
        </p:blipFill>
        <p:spPr>
          <a:xfrm flipH="1" rot="10800000">
            <a:off x="0" y="625"/>
            <a:ext cx="3564399" cy="926125"/>
          </a:xfrm>
          <a:prstGeom prst="rect">
            <a:avLst/>
          </a:prstGeom>
          <a:noFill/>
          <a:ln>
            <a:noFill/>
          </a:ln>
        </p:spPr>
      </p:pic>
      <p:sp>
        <p:nvSpPr>
          <p:cNvPr id="136" name="Google Shape;136;p36"/>
          <p:cNvSpPr/>
          <p:nvPr/>
        </p:nvSpPr>
        <p:spPr>
          <a:xfrm>
            <a:off x="2147550" y="514550"/>
            <a:ext cx="4848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RESUME SKILLS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pic>
        <p:nvPicPr>
          <p:cNvPr id="137" name="Google Shape;137;p36"/>
          <p:cNvPicPr preferRelativeResize="0"/>
          <p:nvPr/>
        </p:nvPicPr>
        <p:blipFill>
          <a:blip r:embed="rId4">
            <a:alphaModFix/>
          </a:blip>
          <a:stretch>
            <a:fillRect/>
          </a:stretch>
        </p:blipFill>
        <p:spPr>
          <a:xfrm>
            <a:off x="152400" y="1335975"/>
            <a:ext cx="5028276" cy="2828400"/>
          </a:xfrm>
          <a:prstGeom prst="rect">
            <a:avLst/>
          </a:prstGeom>
          <a:noFill/>
          <a:ln>
            <a:noFill/>
          </a:ln>
        </p:spPr>
      </p:pic>
      <p:sp>
        <p:nvSpPr>
          <p:cNvPr id="138" name="Google Shape;138;p36"/>
          <p:cNvSpPr txBox="1"/>
          <p:nvPr/>
        </p:nvSpPr>
        <p:spPr>
          <a:xfrm>
            <a:off x="5329425" y="2417200"/>
            <a:ext cx="4061400" cy="766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800"/>
              </a:spcAft>
              <a:buClr>
                <a:srgbClr val="000000"/>
              </a:buClr>
              <a:buSzPts val="2000"/>
              <a:buFont typeface="Arial"/>
              <a:buNone/>
            </a:pPr>
            <a:r>
              <a:rPr i="0" lang="en" sz="2000" u="none" cap="none" strike="noStrike">
                <a:solidFill>
                  <a:srgbClr val="000000"/>
                </a:solidFill>
              </a:rPr>
              <a:t>Structure of a standard resume</a:t>
            </a:r>
            <a:endParaRPr i="0" sz="2000" u="none" cap="none" strike="noStrike">
              <a:solidFill>
                <a:srgbClr val="000000"/>
              </a:solidFill>
            </a:endParaRPr>
          </a:p>
        </p:txBody>
      </p:sp>
      <p:pic>
        <p:nvPicPr>
          <p:cNvPr id="139" name="Google Shape;139;p36"/>
          <p:cNvPicPr preferRelativeResize="0"/>
          <p:nvPr/>
        </p:nvPicPr>
        <p:blipFill rotWithShape="1">
          <a:blip r:embed="rId5">
            <a:alphaModFix/>
          </a:blip>
          <a:srcRect b="0" l="0" r="53855" t="0"/>
          <a:stretch/>
        </p:blipFill>
        <p:spPr>
          <a:xfrm>
            <a:off x="8096775" y="0"/>
            <a:ext cx="1047224" cy="1102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37"/>
          <p:cNvPicPr preferRelativeResize="0"/>
          <p:nvPr/>
        </p:nvPicPr>
        <p:blipFill rotWithShape="1">
          <a:blip r:embed="rId3">
            <a:alphaModFix/>
          </a:blip>
          <a:srcRect b="57237" l="8630" r="8622" t="0"/>
          <a:stretch/>
        </p:blipFill>
        <p:spPr>
          <a:xfrm flipH="1" rot="10800000">
            <a:off x="0" y="625"/>
            <a:ext cx="3564399" cy="926125"/>
          </a:xfrm>
          <a:prstGeom prst="rect">
            <a:avLst/>
          </a:prstGeom>
          <a:noFill/>
          <a:ln>
            <a:noFill/>
          </a:ln>
        </p:spPr>
      </p:pic>
      <p:sp>
        <p:nvSpPr>
          <p:cNvPr id="145" name="Google Shape;145;p37"/>
          <p:cNvSpPr/>
          <p:nvPr/>
        </p:nvSpPr>
        <p:spPr>
          <a:xfrm>
            <a:off x="2147550" y="514550"/>
            <a:ext cx="4848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RESUME SKILLS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146" name="Google Shape;146;p37"/>
          <p:cNvSpPr txBox="1"/>
          <p:nvPr/>
        </p:nvSpPr>
        <p:spPr>
          <a:xfrm>
            <a:off x="327600" y="1231200"/>
            <a:ext cx="8487600" cy="2610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solidFill>
                  <a:srgbClr val="000000"/>
                </a:solidFill>
              </a:rPr>
              <a:t>How resume template helps ?</a:t>
            </a:r>
            <a:r>
              <a:rPr i="0" lang="en" sz="1900" u="none" cap="none" strike="noStrike">
                <a:solidFill>
                  <a:srgbClr val="000000"/>
                </a:solidFill>
              </a:rPr>
              <a:t> </a:t>
            </a:r>
            <a:endParaRPr i="0" sz="1900" u="none" cap="none" strike="noStrike">
              <a:solidFill>
                <a:srgbClr val="000000"/>
              </a:solidFill>
            </a:endParaRPr>
          </a:p>
          <a:p>
            <a:pPr indent="-349250" lvl="0" marL="457200" marR="0" rtl="0" algn="l">
              <a:lnSpc>
                <a:spcPct val="100000"/>
              </a:lnSpc>
              <a:spcBef>
                <a:spcPts val="800"/>
              </a:spcBef>
              <a:spcAft>
                <a:spcPts val="0"/>
              </a:spcAft>
              <a:buClr>
                <a:srgbClr val="000000"/>
              </a:buClr>
              <a:buSzPts val="1900"/>
              <a:buChar char="●"/>
            </a:pPr>
            <a:r>
              <a:rPr i="0" lang="en" sz="1900" u="none" cap="none" strike="noStrike">
                <a:solidFill>
                  <a:srgbClr val="000000"/>
                </a:solidFill>
              </a:rPr>
              <a:t>Organize Your Resume</a:t>
            </a:r>
            <a:endParaRPr i="0" sz="1900" u="none" cap="none" strike="noStrike">
              <a:solidFill>
                <a:srgbClr val="000000"/>
              </a:solidFill>
            </a:endParaRPr>
          </a:p>
          <a:p>
            <a:pPr indent="-349250" lvl="0" marL="457200" marR="0" rtl="0" algn="l">
              <a:lnSpc>
                <a:spcPct val="100000"/>
              </a:lnSpc>
              <a:spcBef>
                <a:spcPts val="0"/>
              </a:spcBef>
              <a:spcAft>
                <a:spcPts val="0"/>
              </a:spcAft>
              <a:buClr>
                <a:srgbClr val="000000"/>
              </a:buClr>
              <a:buSzPts val="1900"/>
              <a:buChar char="●"/>
            </a:pPr>
            <a:r>
              <a:rPr i="0" lang="en" sz="1900" u="none" cap="none" strike="noStrike">
                <a:solidFill>
                  <a:srgbClr val="000000"/>
                </a:solidFill>
              </a:rPr>
              <a:t>No Experience Needed</a:t>
            </a:r>
            <a:endParaRPr i="0" sz="1900" u="none" cap="none" strike="noStrike">
              <a:solidFill>
                <a:srgbClr val="000000"/>
              </a:solidFill>
            </a:endParaRPr>
          </a:p>
          <a:p>
            <a:pPr indent="-349250" lvl="0" marL="457200" marR="0" rtl="0" algn="l">
              <a:lnSpc>
                <a:spcPct val="100000"/>
              </a:lnSpc>
              <a:spcBef>
                <a:spcPts val="0"/>
              </a:spcBef>
              <a:spcAft>
                <a:spcPts val="0"/>
              </a:spcAft>
              <a:buClr>
                <a:srgbClr val="000000"/>
              </a:buClr>
              <a:buSzPts val="1900"/>
              <a:buChar char="●"/>
            </a:pPr>
            <a:r>
              <a:rPr i="0" lang="en" sz="1900" u="none" cap="none" strike="noStrike">
                <a:solidFill>
                  <a:srgbClr val="000000"/>
                </a:solidFill>
              </a:rPr>
              <a:t>Make a Great First Impression</a:t>
            </a:r>
            <a:endParaRPr i="0" sz="1900" u="none" cap="none" strike="noStrike">
              <a:solidFill>
                <a:srgbClr val="000000"/>
              </a:solidFill>
            </a:endParaRPr>
          </a:p>
          <a:p>
            <a:pPr indent="-349250" lvl="0" marL="457200" marR="0" rtl="0" algn="l">
              <a:lnSpc>
                <a:spcPct val="100000"/>
              </a:lnSpc>
              <a:spcBef>
                <a:spcPts val="0"/>
              </a:spcBef>
              <a:spcAft>
                <a:spcPts val="0"/>
              </a:spcAft>
              <a:buClr>
                <a:srgbClr val="000000"/>
              </a:buClr>
              <a:buSzPts val="1900"/>
              <a:buChar char="●"/>
            </a:pPr>
            <a:r>
              <a:rPr i="0" lang="en" sz="1900" u="none" cap="none" strike="noStrike">
                <a:solidFill>
                  <a:srgbClr val="000000"/>
                </a:solidFill>
              </a:rPr>
              <a:t>Save Time</a:t>
            </a:r>
            <a:endParaRPr i="0" sz="1900" u="none" cap="none" strike="noStrike">
              <a:solidFill>
                <a:srgbClr val="000000"/>
              </a:solidFill>
            </a:endParaRPr>
          </a:p>
          <a:p>
            <a:pPr indent="0" lvl="0" marL="457200" marR="0" rtl="0" algn="l">
              <a:lnSpc>
                <a:spcPct val="100000"/>
              </a:lnSpc>
              <a:spcBef>
                <a:spcPts val="0"/>
              </a:spcBef>
              <a:spcAft>
                <a:spcPts val="0"/>
              </a:spcAft>
              <a:buClr>
                <a:srgbClr val="000000"/>
              </a:buClr>
              <a:buSzPts val="1800"/>
              <a:buFont typeface="Arial"/>
              <a:buNone/>
            </a:pPr>
            <a:r>
              <a:t/>
            </a:r>
            <a:endParaRPr i="0" sz="1900" u="none" cap="none" strike="noStrike">
              <a:solidFill>
                <a:srgbClr val="000000"/>
              </a:solidFill>
            </a:endParaRPr>
          </a:p>
          <a:p>
            <a:pPr indent="0" lvl="0" marL="457200" marR="0" rtl="0" algn="l">
              <a:lnSpc>
                <a:spcPct val="100000"/>
              </a:lnSpc>
              <a:spcBef>
                <a:spcPts val="0"/>
              </a:spcBef>
              <a:spcAft>
                <a:spcPts val="0"/>
              </a:spcAft>
              <a:buClr>
                <a:srgbClr val="000000"/>
              </a:buClr>
              <a:buSzPts val="1800"/>
              <a:buFont typeface="Arial"/>
              <a:buNone/>
            </a:pPr>
            <a:r>
              <a:t/>
            </a:r>
            <a:endParaRPr i="0" sz="1900" u="none" cap="none" strike="noStrike">
              <a:solidFill>
                <a:srgbClr val="000000"/>
              </a:solidFill>
            </a:endParaRPr>
          </a:p>
        </p:txBody>
      </p:sp>
      <p:pic>
        <p:nvPicPr>
          <p:cNvPr id="147" name="Google Shape;147;p37"/>
          <p:cNvPicPr preferRelativeResize="0"/>
          <p:nvPr/>
        </p:nvPicPr>
        <p:blipFill rotWithShape="1">
          <a:blip r:embed="rId4">
            <a:alphaModFix/>
          </a:blip>
          <a:srcRect b="0" l="0" r="53855" t="0"/>
          <a:stretch/>
        </p:blipFill>
        <p:spPr>
          <a:xfrm>
            <a:off x="8096775" y="0"/>
            <a:ext cx="1047224" cy="1102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38"/>
          <p:cNvPicPr preferRelativeResize="0"/>
          <p:nvPr/>
        </p:nvPicPr>
        <p:blipFill rotWithShape="1">
          <a:blip r:embed="rId3">
            <a:alphaModFix/>
          </a:blip>
          <a:srcRect b="57237" l="8630" r="8622" t="0"/>
          <a:stretch/>
        </p:blipFill>
        <p:spPr>
          <a:xfrm flipH="1" rot="10800000">
            <a:off x="0" y="625"/>
            <a:ext cx="3564399" cy="926125"/>
          </a:xfrm>
          <a:prstGeom prst="rect">
            <a:avLst/>
          </a:prstGeom>
          <a:noFill/>
          <a:ln>
            <a:noFill/>
          </a:ln>
        </p:spPr>
      </p:pic>
      <p:sp>
        <p:nvSpPr>
          <p:cNvPr id="153" name="Google Shape;153;p38"/>
          <p:cNvSpPr/>
          <p:nvPr/>
        </p:nvSpPr>
        <p:spPr>
          <a:xfrm>
            <a:off x="2147550" y="514550"/>
            <a:ext cx="4848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RESUME SKILLS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154" name="Google Shape;154;p38"/>
          <p:cNvSpPr txBox="1"/>
          <p:nvPr/>
        </p:nvSpPr>
        <p:spPr>
          <a:xfrm>
            <a:off x="327600" y="1231200"/>
            <a:ext cx="8487600" cy="2610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100" u="none" cap="none" strike="noStrike">
                <a:solidFill>
                  <a:srgbClr val="000000"/>
                </a:solidFill>
              </a:rPr>
              <a:t>Risks with using templates  :</a:t>
            </a:r>
            <a:endParaRPr i="0" sz="2100" u="none" cap="none" strike="noStrike">
              <a:solidFill>
                <a:srgbClr val="000000"/>
              </a:solidFill>
            </a:endParaRPr>
          </a:p>
          <a:p>
            <a:pPr indent="0" lvl="0" marL="0" marR="0" rtl="0" algn="l">
              <a:lnSpc>
                <a:spcPct val="100000"/>
              </a:lnSpc>
              <a:spcBef>
                <a:spcPts val="0"/>
              </a:spcBef>
              <a:spcAft>
                <a:spcPts val="0"/>
              </a:spcAft>
              <a:buClr>
                <a:srgbClr val="000000"/>
              </a:buClr>
              <a:buSzPts val="2000"/>
              <a:buFont typeface="Arial"/>
              <a:buNone/>
            </a:pPr>
            <a:r>
              <a:t/>
            </a:r>
            <a:endParaRPr sz="2100"/>
          </a:p>
          <a:p>
            <a:pPr indent="-355600" lvl="0" marL="457200" marR="0" rtl="0" algn="l">
              <a:lnSpc>
                <a:spcPct val="100000"/>
              </a:lnSpc>
              <a:spcBef>
                <a:spcPts val="800"/>
              </a:spcBef>
              <a:spcAft>
                <a:spcPts val="0"/>
              </a:spcAft>
              <a:buClr>
                <a:srgbClr val="000000"/>
              </a:buClr>
              <a:buSzPts val="2000"/>
              <a:buChar char="●"/>
            </a:pPr>
            <a:r>
              <a:rPr i="0" lang="en" sz="2000" u="none" cap="none" strike="noStrike">
                <a:solidFill>
                  <a:srgbClr val="000000"/>
                </a:solidFill>
              </a:rPr>
              <a:t>Same as everyone else</a:t>
            </a:r>
            <a:endParaRPr i="0" sz="2000" u="none" cap="none" strike="noStrike">
              <a:solidFill>
                <a:srgbClr val="000000"/>
              </a:solidFill>
            </a:endParaRPr>
          </a:p>
          <a:p>
            <a:pPr indent="-355600" lvl="0" marL="457200" marR="0" rtl="0" algn="l">
              <a:lnSpc>
                <a:spcPct val="100000"/>
              </a:lnSpc>
              <a:spcBef>
                <a:spcPts val="0"/>
              </a:spcBef>
              <a:spcAft>
                <a:spcPts val="0"/>
              </a:spcAft>
              <a:buClr>
                <a:srgbClr val="000000"/>
              </a:buClr>
              <a:buSzPts val="2000"/>
              <a:buChar char="●"/>
            </a:pPr>
            <a:r>
              <a:rPr i="0" lang="en" sz="2000" u="none" cap="none" strike="noStrike">
                <a:solidFill>
                  <a:srgbClr val="000000"/>
                </a:solidFill>
              </a:rPr>
              <a:t>A lot of the templates out there are substandard</a:t>
            </a:r>
            <a:endParaRPr i="0" sz="2000" u="none" cap="none" strike="noStrike">
              <a:solidFill>
                <a:srgbClr val="000000"/>
              </a:solidFill>
            </a:endParaRPr>
          </a:p>
          <a:p>
            <a:pPr indent="-355600" lvl="0" marL="457200" marR="0" rtl="0" algn="l">
              <a:lnSpc>
                <a:spcPct val="100000"/>
              </a:lnSpc>
              <a:spcBef>
                <a:spcPts val="0"/>
              </a:spcBef>
              <a:spcAft>
                <a:spcPts val="0"/>
              </a:spcAft>
              <a:buClr>
                <a:srgbClr val="000000"/>
              </a:buClr>
              <a:buSzPts val="2000"/>
              <a:buChar char="●"/>
            </a:pPr>
            <a:r>
              <a:rPr i="0" lang="en" sz="2000" u="none" cap="none" strike="noStrike">
                <a:solidFill>
                  <a:srgbClr val="000000"/>
                </a:solidFill>
              </a:rPr>
              <a:t>You are selling yourself short</a:t>
            </a:r>
            <a:endParaRPr i="0" sz="2000" u="none" cap="none" strike="noStrike">
              <a:solidFill>
                <a:srgbClr val="000000"/>
              </a:solidFill>
            </a:endParaRPr>
          </a:p>
          <a:p>
            <a:pPr indent="-355600" lvl="0" marL="457200" marR="0" rtl="0" algn="l">
              <a:lnSpc>
                <a:spcPct val="100000"/>
              </a:lnSpc>
              <a:spcBef>
                <a:spcPts val="0"/>
              </a:spcBef>
              <a:spcAft>
                <a:spcPts val="0"/>
              </a:spcAft>
              <a:buClr>
                <a:srgbClr val="000000"/>
              </a:buClr>
              <a:buSzPts val="2000"/>
              <a:buChar char="●"/>
            </a:pPr>
            <a:r>
              <a:rPr i="0" lang="en" sz="2000" u="none" cap="none" strike="noStrike">
                <a:solidFill>
                  <a:srgbClr val="000000"/>
                </a:solidFill>
              </a:rPr>
              <a:t>What a job seeker should do</a:t>
            </a:r>
            <a:endParaRPr i="0" sz="2000" u="none" cap="none" strike="noStrike">
              <a:solidFill>
                <a:srgbClr val="000000"/>
              </a:solidFill>
            </a:endParaRPr>
          </a:p>
          <a:p>
            <a:pPr indent="0" lvl="0" marL="457200" marR="0" rtl="0" algn="l">
              <a:lnSpc>
                <a:spcPct val="100000"/>
              </a:lnSpc>
              <a:spcBef>
                <a:spcPts val="0"/>
              </a:spcBef>
              <a:spcAft>
                <a:spcPts val="0"/>
              </a:spcAft>
              <a:buClr>
                <a:srgbClr val="000000"/>
              </a:buClr>
              <a:buSzPts val="1800"/>
              <a:buFont typeface="Arial"/>
              <a:buNone/>
            </a:pPr>
            <a:r>
              <a:t/>
            </a:r>
            <a:endParaRPr i="0" sz="2000" u="none" cap="none" strike="noStrike">
              <a:solidFill>
                <a:srgbClr val="000000"/>
              </a:solidFill>
            </a:endParaRPr>
          </a:p>
          <a:p>
            <a:pPr indent="0" lvl="0" marL="457200" marR="0" rtl="0" algn="l">
              <a:lnSpc>
                <a:spcPct val="100000"/>
              </a:lnSpc>
              <a:spcBef>
                <a:spcPts val="0"/>
              </a:spcBef>
              <a:spcAft>
                <a:spcPts val="0"/>
              </a:spcAft>
              <a:buClr>
                <a:srgbClr val="000000"/>
              </a:buClr>
              <a:buSzPts val="1800"/>
              <a:buFont typeface="Arial"/>
              <a:buNone/>
            </a:pPr>
            <a:r>
              <a:t/>
            </a:r>
            <a:endParaRPr i="0" sz="2000" u="none" cap="none" strike="noStrike">
              <a:solidFill>
                <a:srgbClr val="000000"/>
              </a:solidFill>
            </a:endParaRPr>
          </a:p>
          <a:p>
            <a:pPr indent="0" lvl="0" marL="457200" marR="0" rtl="0" algn="l">
              <a:lnSpc>
                <a:spcPct val="100000"/>
              </a:lnSpc>
              <a:spcBef>
                <a:spcPts val="0"/>
              </a:spcBef>
              <a:spcAft>
                <a:spcPts val="0"/>
              </a:spcAft>
              <a:buClr>
                <a:srgbClr val="000000"/>
              </a:buClr>
              <a:buSzPts val="1800"/>
              <a:buFont typeface="Arial"/>
              <a:buNone/>
            </a:pPr>
            <a:r>
              <a:t/>
            </a:r>
            <a:endParaRPr i="0" sz="2000" u="none" cap="none" strike="noStrike">
              <a:solidFill>
                <a:srgbClr val="000000"/>
              </a:solidFill>
            </a:endParaRPr>
          </a:p>
        </p:txBody>
      </p:sp>
      <p:pic>
        <p:nvPicPr>
          <p:cNvPr id="155" name="Google Shape;155;p38"/>
          <p:cNvPicPr preferRelativeResize="0"/>
          <p:nvPr/>
        </p:nvPicPr>
        <p:blipFill rotWithShape="1">
          <a:blip r:embed="rId4">
            <a:alphaModFix/>
          </a:blip>
          <a:srcRect b="0" l="0" r="53855" t="0"/>
          <a:stretch/>
        </p:blipFill>
        <p:spPr>
          <a:xfrm>
            <a:off x="8096775" y="0"/>
            <a:ext cx="1047224" cy="1102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39"/>
          <p:cNvPicPr preferRelativeResize="0"/>
          <p:nvPr/>
        </p:nvPicPr>
        <p:blipFill rotWithShape="1">
          <a:blip r:embed="rId3">
            <a:alphaModFix/>
          </a:blip>
          <a:srcRect b="57237" l="8630" r="8622" t="0"/>
          <a:stretch/>
        </p:blipFill>
        <p:spPr>
          <a:xfrm flipH="1" rot="10800000">
            <a:off x="0" y="625"/>
            <a:ext cx="3564399" cy="926125"/>
          </a:xfrm>
          <a:prstGeom prst="rect">
            <a:avLst/>
          </a:prstGeom>
          <a:noFill/>
          <a:ln>
            <a:noFill/>
          </a:ln>
        </p:spPr>
      </p:pic>
      <p:sp>
        <p:nvSpPr>
          <p:cNvPr id="161" name="Google Shape;161;p39"/>
          <p:cNvSpPr/>
          <p:nvPr/>
        </p:nvSpPr>
        <p:spPr>
          <a:xfrm>
            <a:off x="2147550" y="514550"/>
            <a:ext cx="4848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RESUME SKILLS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162" name="Google Shape;162;p39"/>
          <p:cNvSpPr txBox="1"/>
          <p:nvPr/>
        </p:nvSpPr>
        <p:spPr>
          <a:xfrm>
            <a:off x="4759275" y="2226375"/>
            <a:ext cx="3755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t>What is the basic structure of a resume?</a:t>
            </a:r>
            <a:endParaRPr sz="1800"/>
          </a:p>
        </p:txBody>
      </p:sp>
      <p:pic>
        <p:nvPicPr>
          <p:cNvPr id="163" name="Google Shape;163;p39"/>
          <p:cNvPicPr preferRelativeResize="0"/>
          <p:nvPr/>
        </p:nvPicPr>
        <p:blipFill>
          <a:blip r:embed="rId4">
            <a:alphaModFix/>
          </a:blip>
          <a:stretch>
            <a:fillRect/>
          </a:stretch>
        </p:blipFill>
        <p:spPr>
          <a:xfrm>
            <a:off x="288725" y="1696050"/>
            <a:ext cx="3984978" cy="2241550"/>
          </a:xfrm>
          <a:prstGeom prst="rect">
            <a:avLst/>
          </a:prstGeom>
          <a:noFill/>
          <a:ln>
            <a:noFill/>
          </a:ln>
        </p:spPr>
      </p:pic>
      <p:pic>
        <p:nvPicPr>
          <p:cNvPr id="164" name="Google Shape;164;p39"/>
          <p:cNvPicPr preferRelativeResize="0"/>
          <p:nvPr/>
        </p:nvPicPr>
        <p:blipFill rotWithShape="1">
          <a:blip r:embed="rId5">
            <a:alphaModFix/>
          </a:blip>
          <a:srcRect b="0" l="0" r="53855" t="0"/>
          <a:stretch/>
        </p:blipFill>
        <p:spPr>
          <a:xfrm>
            <a:off x="8096775" y="0"/>
            <a:ext cx="1047224" cy="1102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40"/>
          <p:cNvPicPr preferRelativeResize="0"/>
          <p:nvPr/>
        </p:nvPicPr>
        <p:blipFill rotWithShape="1">
          <a:blip r:embed="rId3">
            <a:alphaModFix/>
          </a:blip>
          <a:srcRect b="57237" l="8630" r="8622" t="0"/>
          <a:stretch/>
        </p:blipFill>
        <p:spPr>
          <a:xfrm flipH="1" rot="10800000">
            <a:off x="0" y="625"/>
            <a:ext cx="3564399" cy="926125"/>
          </a:xfrm>
          <a:prstGeom prst="rect">
            <a:avLst/>
          </a:prstGeom>
          <a:noFill/>
          <a:ln>
            <a:noFill/>
          </a:ln>
        </p:spPr>
      </p:pic>
      <p:sp>
        <p:nvSpPr>
          <p:cNvPr id="170" name="Google Shape;170;p40"/>
          <p:cNvSpPr/>
          <p:nvPr/>
        </p:nvSpPr>
        <p:spPr>
          <a:xfrm>
            <a:off x="2147550" y="514550"/>
            <a:ext cx="4848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RESUME SKILLS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171" name="Google Shape;171;p40"/>
          <p:cNvSpPr txBox="1"/>
          <p:nvPr/>
        </p:nvSpPr>
        <p:spPr>
          <a:xfrm>
            <a:off x="269800" y="1422650"/>
            <a:ext cx="5567700" cy="275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000000"/>
                </a:solidFill>
              </a:rPr>
              <a:t>Sections in a resume :</a:t>
            </a:r>
            <a:endParaRPr sz="2000">
              <a:solidFill>
                <a:srgbClr val="000000"/>
              </a:solidFill>
            </a:endParaRPr>
          </a:p>
          <a:p>
            <a:pPr indent="-355600" lvl="0" marL="457200" rtl="0" algn="l">
              <a:spcBef>
                <a:spcPts val="800"/>
              </a:spcBef>
              <a:spcAft>
                <a:spcPts val="0"/>
              </a:spcAft>
              <a:buClr>
                <a:srgbClr val="000000"/>
              </a:buClr>
              <a:buSzPts val="2000"/>
              <a:buChar char="●"/>
            </a:pPr>
            <a:r>
              <a:rPr lang="en" sz="2000">
                <a:solidFill>
                  <a:srgbClr val="000000"/>
                </a:solidFill>
              </a:rPr>
              <a:t>Contact Information</a:t>
            </a:r>
            <a:endParaRPr sz="2000">
              <a:solidFill>
                <a:srgbClr val="000000"/>
              </a:solidFill>
            </a:endParaRPr>
          </a:p>
          <a:p>
            <a:pPr indent="-355600" lvl="0" marL="457200" rtl="0" algn="l">
              <a:spcBef>
                <a:spcPts val="0"/>
              </a:spcBef>
              <a:spcAft>
                <a:spcPts val="0"/>
              </a:spcAft>
              <a:buClr>
                <a:srgbClr val="000000"/>
              </a:buClr>
              <a:buSzPts val="2000"/>
              <a:buChar char="●"/>
            </a:pPr>
            <a:r>
              <a:rPr lang="en" sz="2000">
                <a:solidFill>
                  <a:srgbClr val="000000"/>
                </a:solidFill>
              </a:rPr>
              <a:t>Resume Summary</a:t>
            </a:r>
            <a:endParaRPr sz="2000">
              <a:solidFill>
                <a:srgbClr val="000000"/>
              </a:solidFill>
            </a:endParaRPr>
          </a:p>
          <a:p>
            <a:pPr indent="-355600" lvl="0" marL="457200" rtl="0" algn="l">
              <a:spcBef>
                <a:spcPts val="0"/>
              </a:spcBef>
              <a:spcAft>
                <a:spcPts val="0"/>
              </a:spcAft>
              <a:buClr>
                <a:srgbClr val="000000"/>
              </a:buClr>
              <a:buSzPts val="2000"/>
              <a:buChar char="●"/>
            </a:pPr>
            <a:r>
              <a:rPr lang="en" sz="2000">
                <a:solidFill>
                  <a:srgbClr val="000000"/>
                </a:solidFill>
              </a:rPr>
              <a:t>Experience </a:t>
            </a:r>
            <a:endParaRPr sz="2000">
              <a:solidFill>
                <a:srgbClr val="000000"/>
              </a:solidFill>
            </a:endParaRPr>
          </a:p>
          <a:p>
            <a:pPr indent="-355600" lvl="0" marL="457200" rtl="0" algn="l">
              <a:spcBef>
                <a:spcPts val="0"/>
              </a:spcBef>
              <a:spcAft>
                <a:spcPts val="0"/>
              </a:spcAft>
              <a:buClr>
                <a:srgbClr val="000000"/>
              </a:buClr>
              <a:buSzPts val="2000"/>
              <a:buChar char="●"/>
            </a:pPr>
            <a:r>
              <a:rPr lang="en" sz="2000">
                <a:solidFill>
                  <a:srgbClr val="000000"/>
                </a:solidFill>
              </a:rPr>
              <a:t>Certifications</a:t>
            </a:r>
            <a:endParaRPr sz="2000">
              <a:solidFill>
                <a:srgbClr val="000000"/>
              </a:solidFill>
            </a:endParaRPr>
          </a:p>
          <a:p>
            <a:pPr indent="-355600" lvl="0" marL="457200" rtl="0" algn="l">
              <a:spcBef>
                <a:spcPts val="0"/>
              </a:spcBef>
              <a:spcAft>
                <a:spcPts val="0"/>
              </a:spcAft>
              <a:buClr>
                <a:srgbClr val="000000"/>
              </a:buClr>
              <a:buSzPts val="2000"/>
              <a:buChar char="●"/>
            </a:pPr>
            <a:r>
              <a:rPr lang="en" sz="2000">
                <a:solidFill>
                  <a:srgbClr val="000000"/>
                </a:solidFill>
              </a:rPr>
              <a:t>Education</a:t>
            </a:r>
            <a:endParaRPr sz="2000">
              <a:solidFill>
                <a:srgbClr val="000000"/>
              </a:solidFill>
            </a:endParaRPr>
          </a:p>
          <a:p>
            <a:pPr indent="-355600" lvl="0" marL="457200" rtl="0" algn="l">
              <a:spcBef>
                <a:spcPts val="0"/>
              </a:spcBef>
              <a:spcAft>
                <a:spcPts val="0"/>
              </a:spcAft>
              <a:buClr>
                <a:srgbClr val="000000"/>
              </a:buClr>
              <a:buSzPts val="2000"/>
              <a:buChar char="●"/>
            </a:pPr>
            <a:r>
              <a:rPr lang="en" sz="2000">
                <a:solidFill>
                  <a:srgbClr val="000000"/>
                </a:solidFill>
              </a:rPr>
              <a:t>Skills</a:t>
            </a:r>
            <a:endParaRPr sz="2000">
              <a:solidFill>
                <a:srgbClr val="000000"/>
              </a:solidFill>
            </a:endParaRPr>
          </a:p>
          <a:p>
            <a:pPr indent="0" lvl="0" marL="457200" rtl="0" algn="l">
              <a:spcBef>
                <a:spcPts val="0"/>
              </a:spcBef>
              <a:spcAft>
                <a:spcPts val="0"/>
              </a:spcAft>
              <a:buNone/>
            </a:pPr>
            <a:r>
              <a:t/>
            </a:r>
            <a:endParaRPr sz="2000">
              <a:solidFill>
                <a:srgbClr val="000000"/>
              </a:solidFill>
            </a:endParaRPr>
          </a:p>
        </p:txBody>
      </p:sp>
      <p:pic>
        <p:nvPicPr>
          <p:cNvPr id="172" name="Google Shape;172;p40"/>
          <p:cNvPicPr preferRelativeResize="0"/>
          <p:nvPr/>
        </p:nvPicPr>
        <p:blipFill rotWithShape="1">
          <a:blip r:embed="rId4">
            <a:alphaModFix/>
          </a:blip>
          <a:srcRect b="0" l="0" r="53855" t="0"/>
          <a:stretch/>
        </p:blipFill>
        <p:spPr>
          <a:xfrm>
            <a:off x="8096775" y="0"/>
            <a:ext cx="1047224" cy="1102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41"/>
          <p:cNvPicPr preferRelativeResize="0"/>
          <p:nvPr/>
        </p:nvPicPr>
        <p:blipFill rotWithShape="1">
          <a:blip r:embed="rId3">
            <a:alphaModFix/>
          </a:blip>
          <a:srcRect b="57237" l="8630" r="8622" t="0"/>
          <a:stretch/>
        </p:blipFill>
        <p:spPr>
          <a:xfrm flipH="1" rot="10800000">
            <a:off x="0" y="625"/>
            <a:ext cx="3564399" cy="926125"/>
          </a:xfrm>
          <a:prstGeom prst="rect">
            <a:avLst/>
          </a:prstGeom>
          <a:noFill/>
          <a:ln>
            <a:noFill/>
          </a:ln>
        </p:spPr>
      </p:pic>
      <p:sp>
        <p:nvSpPr>
          <p:cNvPr id="178" name="Google Shape;178;p41"/>
          <p:cNvSpPr/>
          <p:nvPr/>
        </p:nvSpPr>
        <p:spPr>
          <a:xfrm>
            <a:off x="2147550" y="514550"/>
            <a:ext cx="4848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RESUME SKILLS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pic>
        <p:nvPicPr>
          <p:cNvPr id="179" name="Google Shape;179;p41"/>
          <p:cNvPicPr preferRelativeResize="0"/>
          <p:nvPr/>
        </p:nvPicPr>
        <p:blipFill>
          <a:blip r:embed="rId4">
            <a:alphaModFix/>
          </a:blip>
          <a:stretch>
            <a:fillRect/>
          </a:stretch>
        </p:blipFill>
        <p:spPr>
          <a:xfrm>
            <a:off x="235475" y="1221750"/>
            <a:ext cx="3383575" cy="3266875"/>
          </a:xfrm>
          <a:prstGeom prst="rect">
            <a:avLst/>
          </a:prstGeom>
          <a:noFill/>
          <a:ln>
            <a:noFill/>
          </a:ln>
        </p:spPr>
      </p:pic>
      <p:sp>
        <p:nvSpPr>
          <p:cNvPr id="180" name="Google Shape;180;p41"/>
          <p:cNvSpPr txBox="1"/>
          <p:nvPr/>
        </p:nvSpPr>
        <p:spPr>
          <a:xfrm>
            <a:off x="5048025" y="2284150"/>
            <a:ext cx="3000000" cy="800400"/>
          </a:xfrm>
          <a:prstGeom prst="rect">
            <a:avLst/>
          </a:prstGeom>
          <a:noFill/>
          <a:ln>
            <a:noFill/>
          </a:ln>
        </p:spPr>
        <p:txBody>
          <a:bodyPr anchorCtr="0" anchor="t" bIns="91425" lIns="91425" spcFirstLastPara="1" rIns="91425" wrap="square" tIns="91425">
            <a:spAutoFit/>
          </a:bodyPr>
          <a:lstStyle/>
          <a:p>
            <a:pPr indent="0" lvl="0" marL="0" rtl="0" algn="ctr">
              <a:spcBef>
                <a:spcPts val="800"/>
              </a:spcBef>
              <a:spcAft>
                <a:spcPts val="800"/>
              </a:spcAft>
              <a:buNone/>
            </a:pPr>
            <a:r>
              <a:rPr lang="en" sz="2000">
                <a:solidFill>
                  <a:srgbClr val="000000"/>
                </a:solidFill>
              </a:rPr>
              <a:t>Resume format importance</a:t>
            </a:r>
            <a:endParaRPr sz="2000"/>
          </a:p>
        </p:txBody>
      </p:sp>
      <p:pic>
        <p:nvPicPr>
          <p:cNvPr id="181" name="Google Shape;181;p41"/>
          <p:cNvPicPr preferRelativeResize="0"/>
          <p:nvPr/>
        </p:nvPicPr>
        <p:blipFill rotWithShape="1">
          <a:blip r:embed="rId5">
            <a:alphaModFix/>
          </a:blip>
          <a:srcRect b="0" l="0" r="53855" t="0"/>
          <a:stretch/>
        </p:blipFill>
        <p:spPr>
          <a:xfrm>
            <a:off x="8096775" y="0"/>
            <a:ext cx="1047224" cy="1102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FF0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3F0748A49C7624E8667DD2D0D9BDB8D" ma:contentTypeVersion="4" ma:contentTypeDescription="Create a new document." ma:contentTypeScope="" ma:versionID="bbe6de136da7e996b0f6502dbb33e898">
  <xsd:schema xmlns:xsd="http://www.w3.org/2001/XMLSchema" xmlns:xs="http://www.w3.org/2001/XMLSchema" xmlns:p="http://schemas.microsoft.com/office/2006/metadata/properties" xmlns:ns2="454598ca-dfd9-4fd0-bd79-bd501cd98b3a" xmlns:ns3="7965986c-b022-4b79-a72d-aa6638137652" targetNamespace="http://schemas.microsoft.com/office/2006/metadata/properties" ma:root="true" ma:fieldsID="c6a7a5082a85b679ef2000336e318c25" ns2:_="" ns3:_="">
    <xsd:import namespace="454598ca-dfd9-4fd0-bd79-bd501cd98b3a"/>
    <xsd:import namespace="7965986c-b022-4b79-a72d-aa663813765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4598ca-dfd9-4fd0-bd79-bd501cd98b3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965986c-b022-4b79-a72d-aa663813765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B937EE1-D2F8-4CA6-BF2A-E679A7E7CD99}"/>
</file>

<file path=customXml/itemProps2.xml><?xml version="1.0" encoding="utf-8"?>
<ds:datastoreItem xmlns:ds="http://schemas.openxmlformats.org/officeDocument/2006/customXml" ds:itemID="{472DEF31-C749-418C-9CE5-AE456F0C83B7}"/>
</file>

<file path=customXml/itemProps3.xml><?xml version="1.0" encoding="utf-8"?>
<ds:datastoreItem xmlns:ds="http://schemas.openxmlformats.org/officeDocument/2006/customXml" ds:itemID="{315E3080-9F78-40D8-805F-B9187B41549F}"/>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0x01010013F0748A49C7624E8667DD2D0D9BDB8D</vt:lpwstr>
  </property>
</Properties>
</file>